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50"/>
  </p:notesMasterIdLst>
  <p:sldIdLst>
    <p:sldId id="256" r:id="rId3"/>
    <p:sldId id="257" r:id="rId4"/>
    <p:sldId id="258" r:id="rId5"/>
    <p:sldId id="259" r:id="rId6"/>
    <p:sldId id="260" r:id="rId7"/>
    <p:sldId id="261" r:id="rId8"/>
    <p:sldId id="295"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96" r:id="rId37"/>
    <p:sldId id="301" r:id="rId38"/>
    <p:sldId id="290" r:id="rId39"/>
    <p:sldId id="291" r:id="rId40"/>
    <p:sldId id="292" r:id="rId41"/>
    <p:sldId id="302" r:id="rId42"/>
    <p:sldId id="303" r:id="rId43"/>
    <p:sldId id="297" r:id="rId44"/>
    <p:sldId id="298" r:id="rId45"/>
    <p:sldId id="299" r:id="rId46"/>
    <p:sldId id="300" r:id="rId47"/>
    <p:sldId id="293" r:id="rId48"/>
    <p:sldId id="294" r:id="rId49"/>
  </p:sldIdLst>
  <p:sldSz cx="9144000" cy="5143500" type="screen16x9"/>
  <p:notesSz cx="6858000" cy="9144000"/>
  <p:embeddedFontLst>
    <p:embeddedFont>
      <p:font typeface="Noto Sans JP" panose="020B0600070205080204" charset="-128"/>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417dbaaef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27417dbaaef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e84ae2ce5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dirty="0"/>
              <a:t>7項目から動物検索</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dirty="0"/>
              <a:t>②所属団体はプルダウンで選択</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ja" dirty="0"/>
              <a:t>一致した動物が検索結果画面で表示</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51" name="Google Shape;251;g2e84ae2ce5d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e84ae2ce5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7項目から動物検索</a:t>
            </a:r>
            <a:endParaRPr/>
          </a:p>
          <a:p>
            <a:pPr marL="0" lvl="0" indent="0" algn="l" rtl="0">
              <a:spcBef>
                <a:spcPts val="0"/>
              </a:spcBef>
              <a:spcAft>
                <a:spcPts val="0"/>
              </a:spcAft>
              <a:buNone/>
            </a:pPr>
            <a:endParaRPr/>
          </a:p>
          <a:p>
            <a:pPr marL="0" lvl="0" indent="0" algn="l" rtl="0">
              <a:spcBef>
                <a:spcPts val="0"/>
              </a:spcBef>
              <a:spcAft>
                <a:spcPts val="0"/>
              </a:spcAft>
              <a:buNone/>
            </a:pPr>
            <a:r>
              <a:rPr lang="ja"/>
              <a:t>②所属団体はプルダウンで選択</a:t>
            </a:r>
            <a:endParaRPr/>
          </a:p>
          <a:p>
            <a:pPr marL="0" lvl="0" indent="0" algn="l" rtl="0">
              <a:spcBef>
                <a:spcPts val="0"/>
              </a:spcBef>
              <a:spcAft>
                <a:spcPts val="0"/>
              </a:spcAft>
              <a:buNone/>
            </a:pPr>
            <a:endParaRPr/>
          </a:p>
          <a:p>
            <a:pPr marL="0" lvl="0" indent="0" algn="l" rtl="0">
              <a:spcBef>
                <a:spcPts val="0"/>
              </a:spcBef>
              <a:spcAft>
                <a:spcPts val="0"/>
              </a:spcAft>
              <a:buNone/>
            </a:pPr>
            <a:r>
              <a:rPr lang="ja"/>
              <a:t>一致した動物が検索結果画面で表示</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0" name="Google Shape;270;g2e84ae2ce5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8426e34b7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2e8426e34b7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7417dbaaef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27417dbaaef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7417dbaaef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g27417dbaaef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8426e34b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大谷：そんな時は</a:t>
            </a:r>
            <a:endParaRPr/>
          </a:p>
        </p:txBody>
      </p:sp>
      <p:sp>
        <p:nvSpPr>
          <p:cNvPr id="343" name="Google Shape;343;g2e8426e34b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417dbaaef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27417dbaaef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e8426e34b7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e8426e34b7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e7fca36c9e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大谷</a:t>
            </a:r>
            <a:endParaRPr/>
          </a:p>
        </p:txBody>
      </p:sp>
      <p:sp>
        <p:nvSpPr>
          <p:cNvPr id="401" name="Google Shape;401;g2e7fca36c9e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417dbaae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27417dbaae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e84ae2ce5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e84ae2ce5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e7fca36c9e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2e7fca36c9e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e8426e34b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2e8426e34b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e8426e34b7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入谷</a:t>
            </a:r>
            <a:endParaRPr/>
          </a:p>
        </p:txBody>
      </p:sp>
      <p:sp>
        <p:nvSpPr>
          <p:cNvPr id="481" name="Google Shape;481;g2e8426e34b7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7417dbaaef_3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27417dbaaef_3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e7fca36c9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2e7fca36c9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e7fca36c9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2e7fca36c9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e8426e34b7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入谷</a:t>
            </a:r>
            <a:endParaRPr/>
          </a:p>
        </p:txBody>
      </p:sp>
      <p:sp>
        <p:nvSpPr>
          <p:cNvPr id="577" name="Google Shape;577;g2e8426e34b7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7417dbaaef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6" name="Google Shape;596;g27417dbaaef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e8426e34b7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2e8426e34b7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e8426e34b7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2e8426e34b7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e84ae2ce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e84ae2ce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e8426e34b7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8" name="Google Shape;678;g2e8426e34b7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7417dbaaef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ja">
                <a:solidFill>
                  <a:schemeClr val="dk1"/>
                </a:solidFill>
              </a:rPr>
              <a:t>「（社員にダチョウ好きがいたため、ダチョウはアホであるが過酷な環境で生き抜いていく力を持ち合わせていることを知りました。</a:t>
            </a:r>
            <a:endParaRPr>
              <a:solidFill>
                <a:schemeClr val="dk1"/>
              </a:solidFill>
            </a:endParaRPr>
          </a:p>
          <a:p>
            <a:pPr marL="0" lvl="0" indent="457200" algn="l" rtl="0">
              <a:lnSpc>
                <a:spcPct val="115000"/>
              </a:lnSpc>
              <a:spcBef>
                <a:spcPts val="0"/>
              </a:spcBef>
              <a:spcAft>
                <a:spcPts val="0"/>
              </a:spcAft>
              <a:buClr>
                <a:schemeClr val="dk1"/>
              </a:buClr>
              <a:buSzPts val="1100"/>
              <a:buFont typeface="Arial"/>
              <a:buNone/>
            </a:pPr>
            <a:r>
              <a:rPr lang="ja">
                <a:solidFill>
                  <a:schemeClr val="dk1"/>
                </a:solidFill>
              </a:rPr>
              <a:t>そのダチョウのアホさと私たち全員が未経験であることを重ね、困難なことも協力しながら乗り越えよう！というところからきてます。）」</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
        <p:nvSpPr>
          <p:cNvPr id="695" name="Google Shape;695;g27417dbaaef_1_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e8426e34b7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g2e8426e34b7_2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e8426e34b7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2e8426e34b7_2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e84ae2ce5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e84ae2ce5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7fca36c9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59" name="Google Shape;759;g2e7fca36c9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7fca36c9e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59" name="Google Shape;759;g2e7fca36c9e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907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885e20db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787" name="Google Shape;787;g2e885e20db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27417dbaaef_1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5" name="Google Shape;825;g27417dbaaef_1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e8426e34b7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e8426e34b7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770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202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126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45229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108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e84ae2ce5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
                <a:solidFill>
                  <a:schemeClr val="dk1"/>
                </a:solidFill>
              </a:rPr>
              <a:t>機能一覧</a:t>
            </a:r>
            <a:endParaRPr/>
          </a:p>
        </p:txBody>
      </p:sp>
      <p:sp>
        <p:nvSpPr>
          <p:cNvPr id="808" name="Google Shape;808;g2e84ae2ce5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099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27417dbaaef_2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3" name="Google Shape;853;g27417dbaaef_2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7417dbaaef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27417dbaaef_1_3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8426e34b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ゆうかちゃんはじめまして！わたくし株式会社ダチョウの群れ営業部の平田と申します。</a:t>
            </a:r>
            <a:endParaRPr/>
          </a:p>
          <a:p>
            <a:pPr marL="0" lvl="0" indent="0" algn="l" rtl="0">
              <a:spcBef>
                <a:spcPts val="0"/>
              </a:spcBef>
              <a:spcAft>
                <a:spcPts val="0"/>
              </a:spcAft>
              <a:buNone/>
            </a:pPr>
            <a:r>
              <a:rPr lang="ja"/>
              <a:t>優香ちゃんが悩んでいる事私たちが開発した「アニコン」というアプリで解決できます！</a:t>
            </a:r>
            <a:endParaRPr/>
          </a:p>
        </p:txBody>
      </p:sp>
      <p:sp>
        <p:nvSpPr>
          <p:cNvPr id="175" name="Google Shape;175;g2e8426e34b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417dbaaef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まずは団体の比較から説明していくね！</a:t>
            </a:r>
            <a:endParaRPr/>
          </a:p>
        </p:txBody>
      </p:sp>
      <p:sp>
        <p:nvSpPr>
          <p:cNvPr id="195" name="Google Shape;195;g27417dbaaef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417dbaaef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まずは団体の比較から説明していくね！</a:t>
            </a:r>
            <a:endParaRPr/>
          </a:p>
        </p:txBody>
      </p:sp>
      <p:sp>
        <p:nvSpPr>
          <p:cNvPr id="195" name="Google Shape;195;g27417dbaaef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918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7417dbaaef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27417dbaaef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417dbaaef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a:t>7項目から動物検索</a:t>
            </a:r>
            <a:endParaRPr/>
          </a:p>
          <a:p>
            <a:pPr marL="0" lvl="0" indent="0" algn="l" rtl="0">
              <a:spcBef>
                <a:spcPts val="0"/>
              </a:spcBef>
              <a:spcAft>
                <a:spcPts val="0"/>
              </a:spcAft>
              <a:buNone/>
            </a:pPr>
            <a:endParaRPr/>
          </a:p>
          <a:p>
            <a:pPr marL="0" lvl="0" indent="0" algn="l" rtl="0">
              <a:spcBef>
                <a:spcPts val="0"/>
              </a:spcBef>
              <a:spcAft>
                <a:spcPts val="0"/>
              </a:spcAft>
              <a:buNone/>
            </a:pPr>
            <a:r>
              <a:rPr lang="ja"/>
              <a:t>②所属団体はプルダウンで選択</a:t>
            </a:r>
            <a:endParaRPr/>
          </a:p>
          <a:p>
            <a:pPr marL="0" lvl="0" indent="0" algn="l" rtl="0">
              <a:spcBef>
                <a:spcPts val="0"/>
              </a:spcBef>
              <a:spcAft>
                <a:spcPts val="0"/>
              </a:spcAft>
              <a:buNone/>
            </a:pPr>
            <a:endParaRPr/>
          </a:p>
          <a:p>
            <a:pPr marL="0" lvl="0" indent="0" algn="l" rtl="0">
              <a:spcBef>
                <a:spcPts val="0"/>
              </a:spcBef>
              <a:spcAft>
                <a:spcPts val="0"/>
              </a:spcAft>
              <a:buNone/>
            </a:pPr>
            <a:r>
              <a:rPr lang="ja"/>
              <a:t>一致した動物が検索結果画面で表示</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3" name="Google Shape;233;g27417dbaaef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3276600" y="3178175"/>
            <a:ext cx="1066800" cy="182563"/>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5.png"/><Relationship Id="rId3" Type="http://schemas.openxmlformats.org/officeDocument/2006/relationships/image" Target="../media/image13.png"/><Relationship Id="rId7" Type="http://schemas.openxmlformats.org/officeDocument/2006/relationships/image" Target="../media/image39.png"/><Relationship Id="rId12"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2.png"/><Relationship Id="rId4" Type="http://schemas.openxmlformats.org/officeDocument/2006/relationships/image" Target="../media/image9.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0.jp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53.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39.png"/><Relationship Id="rId10" Type="http://schemas.openxmlformats.org/officeDocument/2006/relationships/image" Target="../media/image13.png"/><Relationship Id="rId4" Type="http://schemas.openxmlformats.org/officeDocument/2006/relationships/image" Target="../media/image21.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8887" b="-8887"/>
            </a:stretch>
          </a:blipFill>
          <a:ln>
            <a:noFill/>
          </a:ln>
        </p:spPr>
        <p:txBody>
          <a:bodyPr/>
          <a:lstStyle/>
          <a:p>
            <a:endParaRPr lang="ja-JP" altLang="en-US"/>
          </a:p>
        </p:txBody>
      </p:sp>
      <p:grpSp>
        <p:nvGrpSpPr>
          <p:cNvPr id="130" name="Google Shape;130;p25"/>
          <p:cNvGrpSpPr/>
          <p:nvPr/>
        </p:nvGrpSpPr>
        <p:grpSpPr>
          <a:xfrm>
            <a:off x="-3810" y="-27073"/>
            <a:ext cx="9143820" cy="5197645"/>
            <a:chOff x="0" y="-28575"/>
            <a:chExt cx="4816593" cy="2737908"/>
          </a:xfrm>
        </p:grpSpPr>
        <p:sp>
          <p:nvSpPr>
            <p:cNvPr id="131" name="Google Shape;131;p2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285750" cap="sq" cmpd="sng">
              <a:solidFill>
                <a:srgbClr val="FFC477"/>
              </a:solidFill>
              <a:prstDash val="solid"/>
              <a:miter lim="8000"/>
              <a:headEnd type="none" w="sm" len="sm"/>
              <a:tailEnd type="none" w="sm" len="sm"/>
            </a:ln>
          </p:spPr>
          <p:txBody>
            <a:bodyPr/>
            <a:lstStyle/>
            <a:p>
              <a:endParaRPr lang="ja-JP" altLang="en-US"/>
            </a:p>
          </p:txBody>
        </p:sp>
        <p:sp>
          <p:nvSpPr>
            <p:cNvPr id="132" name="Google Shape;132;p25"/>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3" name="Google Shape;133;p25"/>
          <p:cNvSpPr/>
          <p:nvPr/>
        </p:nvSpPr>
        <p:spPr>
          <a:xfrm>
            <a:off x="6929607" y="3224121"/>
            <a:ext cx="1943651" cy="1447210"/>
          </a:xfrm>
          <a:custGeom>
            <a:avLst/>
            <a:gdLst/>
            <a:ahLst/>
            <a:cxnLst/>
            <a:rect l="l" t="t" r="r" b="b"/>
            <a:pathLst>
              <a:path w="3887301" h="2894420" extrusionOk="0">
                <a:moveTo>
                  <a:pt x="0" y="0"/>
                </a:moveTo>
                <a:lnTo>
                  <a:pt x="3887301" y="0"/>
                </a:lnTo>
                <a:lnTo>
                  <a:pt x="3887301" y="2894419"/>
                </a:lnTo>
                <a:lnTo>
                  <a:pt x="0" y="2894419"/>
                </a:lnTo>
                <a:lnTo>
                  <a:pt x="0" y="0"/>
                </a:lnTo>
                <a:close/>
              </a:path>
            </a:pathLst>
          </a:custGeom>
          <a:blipFill rotWithShape="1">
            <a:blip r:embed="rId4">
              <a:alphaModFix/>
            </a:blip>
            <a:stretch>
              <a:fillRect/>
            </a:stretch>
          </a:blipFill>
          <a:ln>
            <a:noFill/>
          </a:ln>
        </p:spPr>
        <p:txBody>
          <a:bodyPr/>
          <a:lstStyle/>
          <a:p>
            <a:endParaRPr lang="ja-JP" altLang="en-US"/>
          </a:p>
        </p:txBody>
      </p:sp>
      <p:sp>
        <p:nvSpPr>
          <p:cNvPr id="134" name="Google Shape;134;p25"/>
          <p:cNvSpPr/>
          <p:nvPr/>
        </p:nvSpPr>
        <p:spPr>
          <a:xfrm flipH="1">
            <a:off x="514350" y="3277159"/>
            <a:ext cx="1207790" cy="1447210"/>
          </a:xfrm>
          <a:custGeom>
            <a:avLst/>
            <a:gdLst/>
            <a:ahLst/>
            <a:cxnLst/>
            <a:rect l="l" t="t" r="r" b="b"/>
            <a:pathLst>
              <a:path w="2415579" h="2894420" extrusionOk="0">
                <a:moveTo>
                  <a:pt x="2415579" y="0"/>
                </a:moveTo>
                <a:lnTo>
                  <a:pt x="0" y="0"/>
                </a:lnTo>
                <a:lnTo>
                  <a:pt x="0" y="2894420"/>
                </a:lnTo>
                <a:lnTo>
                  <a:pt x="2415579" y="2894420"/>
                </a:lnTo>
                <a:lnTo>
                  <a:pt x="2415579" y="0"/>
                </a:lnTo>
                <a:close/>
              </a:path>
            </a:pathLst>
          </a:custGeom>
          <a:blipFill rotWithShape="1">
            <a:blip r:embed="rId5">
              <a:alphaModFix/>
            </a:blip>
            <a:stretch>
              <a:fillRect/>
            </a:stretch>
          </a:blipFill>
          <a:ln>
            <a:noFill/>
          </a:ln>
        </p:spPr>
        <p:txBody>
          <a:bodyPr/>
          <a:lstStyle/>
          <a:p>
            <a:endParaRPr lang="ja-JP" altLang="en-US"/>
          </a:p>
        </p:txBody>
      </p:sp>
      <p:sp>
        <p:nvSpPr>
          <p:cNvPr id="135" name="Google Shape;135;p25"/>
          <p:cNvSpPr/>
          <p:nvPr/>
        </p:nvSpPr>
        <p:spPr>
          <a:xfrm rot="-2202559">
            <a:off x="858187" y="1777185"/>
            <a:ext cx="414179" cy="317883"/>
          </a:xfrm>
          <a:custGeom>
            <a:avLst/>
            <a:gdLst/>
            <a:ahLst/>
            <a:cxnLst/>
            <a:rect l="l" t="t" r="r" b="b"/>
            <a:pathLst>
              <a:path w="828358" h="635765" extrusionOk="0">
                <a:moveTo>
                  <a:pt x="0" y="0"/>
                </a:moveTo>
                <a:lnTo>
                  <a:pt x="828359" y="0"/>
                </a:lnTo>
                <a:lnTo>
                  <a:pt x="828359"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36" name="Google Shape;136;p25"/>
          <p:cNvSpPr txBox="1"/>
          <p:nvPr/>
        </p:nvSpPr>
        <p:spPr>
          <a:xfrm>
            <a:off x="1461450" y="3893788"/>
            <a:ext cx="6213300" cy="6894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 sz="2000" b="1" dirty="0">
                <a:solidFill>
                  <a:srgbClr val="524F4D"/>
                </a:solidFill>
                <a:latin typeface="Noto Sans JP"/>
                <a:ea typeface="Noto Sans JP"/>
                <a:cs typeface="Noto Sans JP"/>
                <a:sym typeface="Noto Sans JP"/>
              </a:rPr>
              <a:t>C3　ダチョウの群れ</a:t>
            </a:r>
            <a:endParaRPr sz="2000" b="1" dirty="0">
              <a:solidFill>
                <a:srgbClr val="524F4D"/>
              </a:solidFill>
              <a:latin typeface="Noto Sans JP"/>
              <a:ea typeface="Noto Sans JP"/>
              <a:cs typeface="Noto Sans JP"/>
              <a:sym typeface="Noto Sans JP"/>
            </a:endParaRPr>
          </a:p>
          <a:p>
            <a:pPr marL="0" marR="0" lvl="0" indent="0" algn="ctr" rtl="0">
              <a:lnSpc>
                <a:spcPct val="140000"/>
              </a:lnSpc>
              <a:spcBef>
                <a:spcPts val="0"/>
              </a:spcBef>
              <a:spcAft>
                <a:spcPts val="0"/>
              </a:spcAft>
              <a:buNone/>
            </a:pPr>
            <a:r>
              <a:rPr lang="ja" sz="1200" b="1" dirty="0">
                <a:solidFill>
                  <a:srgbClr val="524F4D"/>
                </a:solidFill>
                <a:latin typeface="Noto Sans JP"/>
                <a:ea typeface="Noto Sans JP"/>
                <a:cs typeface="Noto Sans JP"/>
                <a:sym typeface="Noto Sans JP"/>
              </a:rPr>
              <a:t>山本　大谷　岸田　入谷　</a:t>
            </a:r>
            <a:r>
              <a:rPr lang="ja-JP" altLang="en-US" sz="1200" b="1" dirty="0">
                <a:solidFill>
                  <a:srgbClr val="524F4D"/>
                </a:solidFill>
                <a:latin typeface="Noto Sans JP"/>
                <a:ea typeface="Noto Sans JP"/>
                <a:cs typeface="Noto Sans JP"/>
                <a:sym typeface="Noto Sans JP"/>
              </a:rPr>
              <a:t>平田　水谷</a:t>
            </a:r>
            <a:endParaRPr sz="1200" b="1" dirty="0">
              <a:solidFill>
                <a:srgbClr val="524F4D"/>
              </a:solidFill>
              <a:latin typeface="Noto Sans JP"/>
              <a:ea typeface="Noto Sans JP"/>
              <a:cs typeface="Noto Sans JP"/>
              <a:sym typeface="Noto Sans JP"/>
            </a:endParaRPr>
          </a:p>
        </p:txBody>
      </p:sp>
      <p:sp>
        <p:nvSpPr>
          <p:cNvPr id="137" name="Google Shape;137;p25"/>
          <p:cNvSpPr txBox="1"/>
          <p:nvPr/>
        </p:nvSpPr>
        <p:spPr>
          <a:xfrm>
            <a:off x="3139950" y="3483606"/>
            <a:ext cx="2856300" cy="277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 sz="1800" b="1" i="0" u="none" strike="noStrike" cap="none" dirty="0">
                <a:solidFill>
                  <a:srgbClr val="524F4D"/>
                </a:solidFill>
                <a:latin typeface="Noto Sans JP"/>
                <a:ea typeface="Noto Sans JP"/>
                <a:cs typeface="Noto Sans JP"/>
                <a:sym typeface="Noto Sans JP"/>
              </a:rPr>
              <a:t>20</a:t>
            </a:r>
            <a:r>
              <a:rPr lang="ja" sz="1800" b="1" dirty="0">
                <a:solidFill>
                  <a:srgbClr val="524F4D"/>
                </a:solidFill>
                <a:latin typeface="Noto Sans JP"/>
                <a:ea typeface="Noto Sans JP"/>
                <a:cs typeface="Noto Sans JP"/>
                <a:sym typeface="Noto Sans JP"/>
              </a:rPr>
              <a:t>24年6月28日</a:t>
            </a:r>
            <a:endParaRPr sz="700" b="1" dirty="0"/>
          </a:p>
        </p:txBody>
      </p:sp>
      <p:sp>
        <p:nvSpPr>
          <p:cNvPr id="138" name="Google Shape;138;p25"/>
          <p:cNvSpPr txBox="1"/>
          <p:nvPr/>
        </p:nvSpPr>
        <p:spPr>
          <a:xfrm>
            <a:off x="3129480" y="1669171"/>
            <a:ext cx="933900" cy="1077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endParaRPr sz="700"/>
          </a:p>
        </p:txBody>
      </p:sp>
      <p:sp>
        <p:nvSpPr>
          <p:cNvPr id="139" name="Google Shape;139;p25"/>
          <p:cNvSpPr/>
          <p:nvPr/>
        </p:nvSpPr>
        <p:spPr>
          <a:xfrm rot="-2202559">
            <a:off x="840206" y="940907"/>
            <a:ext cx="414179" cy="317883"/>
          </a:xfrm>
          <a:custGeom>
            <a:avLst/>
            <a:gdLst/>
            <a:ahLst/>
            <a:cxnLst/>
            <a:rect l="l" t="t" r="r" b="b"/>
            <a:pathLst>
              <a:path w="828358" h="635765" extrusionOk="0">
                <a:moveTo>
                  <a:pt x="0" y="0"/>
                </a:moveTo>
                <a:lnTo>
                  <a:pt x="828358" y="0"/>
                </a:lnTo>
                <a:lnTo>
                  <a:pt x="828358"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40" name="Google Shape;140;p25"/>
          <p:cNvSpPr/>
          <p:nvPr/>
        </p:nvSpPr>
        <p:spPr>
          <a:xfrm rot="-2202559">
            <a:off x="53938" y="689698"/>
            <a:ext cx="414179" cy="317883"/>
          </a:xfrm>
          <a:custGeom>
            <a:avLst/>
            <a:gdLst/>
            <a:ahLst/>
            <a:cxnLst/>
            <a:rect l="l" t="t" r="r" b="b"/>
            <a:pathLst>
              <a:path w="828358" h="635765" extrusionOk="0">
                <a:moveTo>
                  <a:pt x="0" y="0"/>
                </a:moveTo>
                <a:lnTo>
                  <a:pt x="828359" y="0"/>
                </a:lnTo>
                <a:lnTo>
                  <a:pt x="828359" y="635765"/>
                </a:lnTo>
                <a:lnTo>
                  <a:pt x="0" y="635765"/>
                </a:lnTo>
                <a:lnTo>
                  <a:pt x="0" y="0"/>
                </a:lnTo>
                <a:close/>
              </a:path>
            </a:pathLst>
          </a:custGeom>
          <a:blipFill rotWithShape="1">
            <a:blip r:embed="rId6">
              <a:alphaModFix/>
            </a:blip>
            <a:stretch>
              <a:fillRect/>
            </a:stretch>
          </a:blipFill>
          <a:ln>
            <a:noFill/>
          </a:ln>
        </p:spPr>
        <p:txBody>
          <a:bodyPr/>
          <a:lstStyle/>
          <a:p>
            <a:endParaRPr lang="ja-JP" altLang="en-US"/>
          </a:p>
        </p:txBody>
      </p:sp>
      <p:sp>
        <p:nvSpPr>
          <p:cNvPr id="141" name="Google Shape;141;p25"/>
          <p:cNvSpPr/>
          <p:nvPr/>
        </p:nvSpPr>
        <p:spPr>
          <a:xfrm rot="1151497">
            <a:off x="8175324" y="1135764"/>
            <a:ext cx="465474" cy="402052"/>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sp>
        <p:nvSpPr>
          <p:cNvPr id="142" name="Google Shape;142;p25"/>
          <p:cNvSpPr/>
          <p:nvPr/>
        </p:nvSpPr>
        <p:spPr>
          <a:xfrm rot="799790">
            <a:off x="8589585" y="1986308"/>
            <a:ext cx="465473" cy="402053"/>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sp>
        <p:nvSpPr>
          <p:cNvPr id="143" name="Google Shape;143;p25"/>
          <p:cNvSpPr/>
          <p:nvPr/>
        </p:nvSpPr>
        <p:spPr>
          <a:xfrm rot="1124838">
            <a:off x="7880142" y="2470232"/>
            <a:ext cx="465473" cy="402053"/>
          </a:xfrm>
          <a:custGeom>
            <a:avLst/>
            <a:gdLst/>
            <a:ahLst/>
            <a:cxnLst/>
            <a:rect l="l" t="t" r="r" b="b"/>
            <a:pathLst>
              <a:path w="930947" h="804105" extrusionOk="0">
                <a:moveTo>
                  <a:pt x="0" y="0"/>
                </a:moveTo>
                <a:lnTo>
                  <a:pt x="930947" y="0"/>
                </a:lnTo>
                <a:lnTo>
                  <a:pt x="930947" y="804105"/>
                </a:lnTo>
                <a:lnTo>
                  <a:pt x="0" y="804105"/>
                </a:lnTo>
                <a:lnTo>
                  <a:pt x="0" y="0"/>
                </a:lnTo>
                <a:close/>
              </a:path>
            </a:pathLst>
          </a:custGeom>
          <a:blipFill rotWithShape="1">
            <a:blip r:embed="rId7">
              <a:alphaModFix/>
            </a:blip>
            <a:stretch>
              <a:fillRect/>
            </a:stretch>
          </a:blipFill>
          <a:ln>
            <a:noFill/>
          </a:ln>
        </p:spPr>
        <p:txBody>
          <a:bodyPr/>
          <a:lstStyle/>
          <a:p>
            <a:endParaRPr lang="ja-JP" altLang="en-US"/>
          </a:p>
        </p:txBody>
      </p:sp>
      <p:pic>
        <p:nvPicPr>
          <p:cNvPr id="144" name="Google Shape;144;p25"/>
          <p:cNvPicPr preferRelativeResize="0"/>
          <p:nvPr/>
        </p:nvPicPr>
        <p:blipFill>
          <a:blip r:embed="rId8">
            <a:alphaModFix/>
          </a:blip>
          <a:stretch>
            <a:fillRect/>
          </a:stretch>
        </p:blipFill>
        <p:spPr>
          <a:xfrm>
            <a:off x="3036350" y="511175"/>
            <a:ext cx="3063500" cy="3039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grpSp>
        <p:nvGrpSpPr>
          <p:cNvPr id="253" name="Google Shape;253;p33"/>
          <p:cNvGrpSpPr/>
          <p:nvPr/>
        </p:nvGrpSpPr>
        <p:grpSpPr>
          <a:xfrm>
            <a:off x="-48638" y="52909"/>
            <a:ext cx="9241276" cy="5197542"/>
            <a:chOff x="-259403" y="-144112"/>
            <a:chExt cx="24643403" cy="13860112"/>
          </a:xfrm>
        </p:grpSpPr>
        <p:grpSp>
          <p:nvGrpSpPr>
            <p:cNvPr id="254" name="Google Shape;254;p33"/>
            <p:cNvGrpSpPr/>
            <p:nvPr/>
          </p:nvGrpSpPr>
          <p:grpSpPr>
            <a:xfrm>
              <a:off x="-259403" y="-144112"/>
              <a:ext cx="24643400" cy="13860110"/>
              <a:chOff x="-51240" y="-28467"/>
              <a:chExt cx="4867832" cy="2737800"/>
            </a:xfrm>
          </p:grpSpPr>
          <p:sp>
            <p:nvSpPr>
              <p:cNvPr id="255" name="Google Shape;255;p3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56" name="Google Shape;256;p33"/>
              <p:cNvSpPr txBox="1"/>
              <p:nvPr/>
            </p:nvSpPr>
            <p:spPr>
              <a:xfrm>
                <a:off x="-51240" y="-28467"/>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7" name="Google Shape;257;p3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58" name="Google Shape;258;p3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59" name="Google Shape;259;p33"/>
          <p:cNvSpPr txBox="1"/>
          <p:nvPr/>
        </p:nvSpPr>
        <p:spPr>
          <a:xfrm>
            <a:off x="1381137" y="364900"/>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動物検索機能</a:t>
            </a:r>
            <a:endParaRPr sz="900" b="1" dirty="0">
              <a:latin typeface="Noto Sans JP" panose="020B0600070205080204" charset="-128"/>
              <a:ea typeface="Noto Sans JP" panose="020B0600070205080204" charset="-128"/>
            </a:endParaRPr>
          </a:p>
        </p:txBody>
      </p:sp>
      <p:grpSp>
        <p:nvGrpSpPr>
          <p:cNvPr id="260" name="Google Shape;260;p33"/>
          <p:cNvGrpSpPr/>
          <p:nvPr/>
        </p:nvGrpSpPr>
        <p:grpSpPr>
          <a:xfrm>
            <a:off x="80700" y="52909"/>
            <a:ext cx="1039490" cy="1039490"/>
            <a:chOff x="0" y="0"/>
            <a:chExt cx="812800" cy="812800"/>
          </a:xfrm>
        </p:grpSpPr>
        <p:sp>
          <p:nvSpPr>
            <p:cNvPr id="261" name="Google Shape;261;p3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62" name="Google Shape;262;p33"/>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3" name="Google Shape;263;p33"/>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64" name="Google Shape;264;p33"/>
          <p:cNvPicPr preferRelativeResize="0"/>
          <p:nvPr/>
        </p:nvPicPr>
        <p:blipFill rotWithShape="1">
          <a:blip r:embed="rId5">
            <a:alphaModFix/>
          </a:blip>
          <a:srcRect l="6753" t="2514" r="3672" b="4704"/>
          <a:stretch/>
        </p:blipFill>
        <p:spPr>
          <a:xfrm>
            <a:off x="2842615" y="1001303"/>
            <a:ext cx="3379767" cy="3647375"/>
          </a:xfrm>
          <a:prstGeom prst="rect">
            <a:avLst/>
          </a:prstGeom>
          <a:noFill/>
          <a:ln>
            <a:noFill/>
          </a:ln>
        </p:spPr>
      </p:pic>
      <p:sp>
        <p:nvSpPr>
          <p:cNvPr id="2" name="吹き出し: 角を丸めた四角形 1">
            <a:extLst>
              <a:ext uri="{FF2B5EF4-FFF2-40B4-BE49-F238E27FC236}">
                <a16:creationId xmlns:a16="http://schemas.microsoft.com/office/drawing/2014/main" id="{B8DB32D5-1545-6D16-4AAC-D72D1673D9E1}"/>
              </a:ext>
            </a:extLst>
          </p:cNvPr>
          <p:cNvSpPr/>
          <p:nvPr/>
        </p:nvSpPr>
        <p:spPr>
          <a:xfrm>
            <a:off x="249290" y="2364000"/>
            <a:ext cx="2669456" cy="415500"/>
          </a:xfrm>
          <a:prstGeom prst="wedgeRoundRectCallout">
            <a:avLst>
              <a:gd name="adj1" fmla="val 62101"/>
              <a:gd name="adj2" fmla="val 56806"/>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チェックボックスで選択</a:t>
            </a:r>
          </a:p>
        </p:txBody>
      </p:sp>
      <p:sp>
        <p:nvSpPr>
          <p:cNvPr id="3" name="吹き出し: 角を丸めた四角形 2">
            <a:extLst>
              <a:ext uri="{FF2B5EF4-FFF2-40B4-BE49-F238E27FC236}">
                <a16:creationId xmlns:a16="http://schemas.microsoft.com/office/drawing/2014/main" id="{83B53669-DF03-CDCB-7107-9E46774E7630}"/>
              </a:ext>
            </a:extLst>
          </p:cNvPr>
          <p:cNvSpPr/>
          <p:nvPr/>
        </p:nvSpPr>
        <p:spPr>
          <a:xfrm>
            <a:off x="249290" y="3185138"/>
            <a:ext cx="2669456" cy="415500"/>
          </a:xfrm>
          <a:prstGeom prst="wedgeRoundRectCallout">
            <a:avLst>
              <a:gd name="adj1" fmla="val 62101"/>
              <a:gd name="adj2" fmla="val 42492"/>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ラジオボタンで選択</a:t>
            </a:r>
          </a:p>
        </p:txBody>
      </p:sp>
      <p:sp>
        <p:nvSpPr>
          <p:cNvPr id="4" name="吹き出し: 角を丸めた四角形 3">
            <a:extLst>
              <a:ext uri="{FF2B5EF4-FFF2-40B4-BE49-F238E27FC236}">
                <a16:creationId xmlns:a16="http://schemas.microsoft.com/office/drawing/2014/main" id="{0A451FCE-B91B-072B-0768-9A058598FEF6}"/>
              </a:ext>
            </a:extLst>
          </p:cNvPr>
          <p:cNvSpPr/>
          <p:nvPr/>
        </p:nvSpPr>
        <p:spPr>
          <a:xfrm>
            <a:off x="249290" y="4051100"/>
            <a:ext cx="2669456" cy="491485"/>
          </a:xfrm>
          <a:prstGeom prst="wedgeRoundRectCallout">
            <a:avLst>
              <a:gd name="adj1" fmla="val 57924"/>
              <a:gd name="adj2" fmla="val 2136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検索結果を表示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4"/>
          <p:cNvGrpSpPr/>
          <p:nvPr/>
        </p:nvGrpSpPr>
        <p:grpSpPr>
          <a:xfrm>
            <a:off x="0" y="-112132"/>
            <a:ext cx="9230348" cy="5255632"/>
            <a:chOff x="0" y="-299019"/>
            <a:chExt cx="24614260" cy="14015019"/>
          </a:xfrm>
        </p:grpSpPr>
        <p:grpSp>
          <p:nvGrpSpPr>
            <p:cNvPr id="273" name="Google Shape;273;p34"/>
            <p:cNvGrpSpPr/>
            <p:nvPr/>
          </p:nvGrpSpPr>
          <p:grpSpPr>
            <a:xfrm>
              <a:off x="0" y="-299019"/>
              <a:ext cx="24614260" cy="14015017"/>
              <a:chOff x="0" y="-59066"/>
              <a:chExt cx="4862076" cy="2768399"/>
            </a:xfrm>
          </p:grpSpPr>
          <p:sp>
            <p:nvSpPr>
              <p:cNvPr id="274" name="Google Shape;274;p3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75" name="Google Shape;275;p34"/>
              <p:cNvSpPr txBox="1"/>
              <p:nvPr/>
            </p:nvSpPr>
            <p:spPr>
              <a:xfrm>
                <a:off x="45576" y="-59066"/>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276" name="Google Shape;276;p3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77" name="Google Shape;277;p3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78" name="Google Shape;278;p34"/>
          <p:cNvSpPr txBox="1"/>
          <p:nvPr/>
        </p:nvSpPr>
        <p:spPr>
          <a:xfrm>
            <a:off x="1241443" y="253831"/>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動物検索機能</a:t>
            </a:r>
            <a:endParaRPr sz="1000" b="1" dirty="0">
              <a:latin typeface="Noto Sans JP" panose="020B0600070205080204" charset="-128"/>
              <a:ea typeface="Noto Sans JP" panose="020B0600070205080204" charset="-128"/>
            </a:endParaRPr>
          </a:p>
        </p:txBody>
      </p:sp>
      <p:grpSp>
        <p:nvGrpSpPr>
          <p:cNvPr id="279" name="Google Shape;279;p34"/>
          <p:cNvGrpSpPr/>
          <p:nvPr/>
        </p:nvGrpSpPr>
        <p:grpSpPr>
          <a:xfrm>
            <a:off x="80700" y="52909"/>
            <a:ext cx="1039490" cy="1039490"/>
            <a:chOff x="0" y="0"/>
            <a:chExt cx="812800" cy="812800"/>
          </a:xfrm>
        </p:grpSpPr>
        <p:sp>
          <p:nvSpPr>
            <p:cNvPr id="280" name="Google Shape;280;p3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1" name="Google Shape;281;p34"/>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2" name="Google Shape;282;p3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2" name="吹き出し: 角を丸めた四角形 1">
            <a:extLst>
              <a:ext uri="{FF2B5EF4-FFF2-40B4-BE49-F238E27FC236}">
                <a16:creationId xmlns:a16="http://schemas.microsoft.com/office/drawing/2014/main" id="{965E7F65-B668-D27C-D0B1-31361B065316}"/>
              </a:ext>
            </a:extLst>
          </p:cNvPr>
          <p:cNvSpPr/>
          <p:nvPr/>
        </p:nvSpPr>
        <p:spPr>
          <a:xfrm>
            <a:off x="1370537" y="1145275"/>
            <a:ext cx="2669456" cy="415500"/>
          </a:xfrm>
          <a:prstGeom prst="wedgeRoundRectCallout">
            <a:avLst>
              <a:gd name="adj1" fmla="val 52632"/>
              <a:gd name="adj2" fmla="val 11227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一致した動物を表示</a:t>
            </a:r>
          </a:p>
        </p:txBody>
      </p:sp>
      <p:pic>
        <p:nvPicPr>
          <p:cNvPr id="1026" name="Picture 2">
            <a:extLst>
              <a:ext uri="{FF2B5EF4-FFF2-40B4-BE49-F238E27FC236}">
                <a16:creationId xmlns:a16="http://schemas.microsoft.com/office/drawing/2014/main" id="{10A3D0A2-47D8-9EA6-B4A8-4E5F7A33C6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1361" y="1848977"/>
            <a:ext cx="6858855" cy="2589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90" name="Google Shape;290;p3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291" name="Google Shape;291;p35"/>
          <p:cNvGrpSpPr/>
          <p:nvPr/>
        </p:nvGrpSpPr>
        <p:grpSpPr>
          <a:xfrm>
            <a:off x="-80340" y="-27073"/>
            <a:ext cx="9143818" cy="5197645"/>
            <a:chOff x="0" y="-28575"/>
            <a:chExt cx="4816592" cy="2737908"/>
          </a:xfrm>
        </p:grpSpPr>
        <p:sp>
          <p:nvSpPr>
            <p:cNvPr id="292" name="Google Shape;292;p3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93" name="Google Shape;293;p3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94" name="Google Shape;294;p35"/>
          <p:cNvGrpSpPr/>
          <p:nvPr/>
        </p:nvGrpSpPr>
        <p:grpSpPr>
          <a:xfrm>
            <a:off x="5989686" y="4370062"/>
            <a:ext cx="3073884" cy="437403"/>
            <a:chOff x="0" y="-47625"/>
            <a:chExt cx="1619197" cy="230406"/>
          </a:xfrm>
        </p:grpSpPr>
        <p:sp>
          <p:nvSpPr>
            <p:cNvPr id="295" name="Google Shape;295;p3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6" name="Google Shape;296;p3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pic>
        <p:nvPicPr>
          <p:cNvPr id="300" name="Google Shape;300;p35"/>
          <p:cNvPicPr preferRelativeResize="0"/>
          <p:nvPr/>
        </p:nvPicPr>
        <p:blipFill>
          <a:blip r:embed="rId4">
            <a:alphaModFix/>
          </a:blip>
          <a:stretch>
            <a:fillRect/>
          </a:stretch>
        </p:blipFill>
        <p:spPr>
          <a:xfrm>
            <a:off x="7215450" y="3210524"/>
            <a:ext cx="1476475" cy="1499101"/>
          </a:xfrm>
          <a:prstGeom prst="rect">
            <a:avLst/>
          </a:prstGeom>
          <a:noFill/>
          <a:ln>
            <a:noFill/>
          </a:ln>
        </p:spPr>
      </p:pic>
      <p:pic>
        <p:nvPicPr>
          <p:cNvPr id="301" name="Google Shape;301;p35"/>
          <p:cNvPicPr preferRelativeResize="0"/>
          <p:nvPr/>
        </p:nvPicPr>
        <p:blipFill>
          <a:blip r:embed="rId5">
            <a:alphaModFix/>
          </a:blip>
          <a:stretch>
            <a:fillRect/>
          </a:stretch>
        </p:blipFill>
        <p:spPr>
          <a:xfrm flipH="1">
            <a:off x="362668" y="399651"/>
            <a:ext cx="1123784" cy="1178198"/>
          </a:xfrm>
          <a:prstGeom prst="rect">
            <a:avLst/>
          </a:prstGeom>
          <a:noFill/>
          <a:ln>
            <a:noFill/>
          </a:ln>
        </p:spPr>
      </p:pic>
      <p:sp>
        <p:nvSpPr>
          <p:cNvPr id="302" name="Google Shape;302;p35"/>
          <p:cNvSpPr txBox="1"/>
          <p:nvPr/>
        </p:nvSpPr>
        <p:spPr>
          <a:xfrm>
            <a:off x="6179686" y="4628437"/>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株式会社ダチョウの群れ：入谷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303" name="Google Shape;303;p35"/>
          <p:cNvSpPr txBox="1"/>
          <p:nvPr/>
        </p:nvSpPr>
        <p:spPr>
          <a:xfrm>
            <a:off x="220112" y="1534913"/>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732DFB74-34FD-28E6-2AE5-8FA11F508B33}"/>
              </a:ext>
            </a:extLst>
          </p:cNvPr>
          <p:cNvSpPr/>
          <p:nvPr/>
        </p:nvSpPr>
        <p:spPr>
          <a:xfrm>
            <a:off x="1625135" y="525213"/>
            <a:ext cx="5590315" cy="712762"/>
          </a:xfrm>
          <a:prstGeom prst="wedgeRoundRectCallout">
            <a:avLst>
              <a:gd name="adj1" fmla="val -49477"/>
              <a:gd name="adj2" fmla="val 8555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気になる子を見つけたときはどうしたらいいですか？</a:t>
            </a:r>
          </a:p>
        </p:txBody>
      </p:sp>
      <p:sp>
        <p:nvSpPr>
          <p:cNvPr id="3" name="吹き出し: 角を丸めた四角形 2">
            <a:extLst>
              <a:ext uri="{FF2B5EF4-FFF2-40B4-BE49-F238E27FC236}">
                <a16:creationId xmlns:a16="http://schemas.microsoft.com/office/drawing/2014/main" id="{C20BC865-20C3-CE66-3FD4-A1885C212B90}"/>
              </a:ext>
            </a:extLst>
          </p:cNvPr>
          <p:cNvSpPr/>
          <p:nvPr/>
        </p:nvSpPr>
        <p:spPr>
          <a:xfrm>
            <a:off x="1625134" y="2017759"/>
            <a:ext cx="5590315" cy="1862900"/>
          </a:xfrm>
          <a:prstGeom prst="wedgeRoundRectCallout">
            <a:avLst>
              <a:gd name="adj1" fmla="val 47201"/>
              <a:gd name="adj2" fmla="val 7039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団体宛に「予約」ができます！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500"/>
                                        <p:tgtEl>
                                          <p:spTgt spid="30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300"/>
                                        </p:tgtEl>
                                        <p:attrNameLst>
                                          <p:attrName>style.visibility</p:attrName>
                                        </p:attrNameLst>
                                      </p:cBhvr>
                                      <p:to>
                                        <p:strVal val="visible"/>
                                      </p:to>
                                    </p:set>
                                    <p:animEffect transition="in" filter="fade">
                                      <p:cBhvr>
                                        <p:cTn id="21" dur="500"/>
                                        <p:tgtEl>
                                          <p:spTgt spid="3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2"/>
                                        </p:tgtEl>
                                        <p:attrNameLst>
                                          <p:attrName>style.visibility</p:attrName>
                                        </p:attrNameLst>
                                      </p:cBhvr>
                                      <p:to>
                                        <p:strVal val="visible"/>
                                      </p:to>
                                    </p:set>
                                    <p:animEffect transition="in" filter="fade">
                                      <p:cBhvr>
                                        <p:cTn id="24"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p:bldP spid="303" grpId="0"/>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36"/>
          <p:cNvGrpSpPr/>
          <p:nvPr/>
        </p:nvGrpSpPr>
        <p:grpSpPr>
          <a:xfrm>
            <a:off x="-1" y="0"/>
            <a:ext cx="9144000" cy="5197748"/>
            <a:chOff x="0" y="-144661"/>
            <a:chExt cx="24384000" cy="13860661"/>
          </a:xfrm>
        </p:grpSpPr>
        <p:grpSp>
          <p:nvGrpSpPr>
            <p:cNvPr id="309" name="Google Shape;309;p36"/>
            <p:cNvGrpSpPr/>
            <p:nvPr/>
          </p:nvGrpSpPr>
          <p:grpSpPr>
            <a:xfrm>
              <a:off x="0" y="-144661"/>
              <a:ext cx="24383997" cy="13860659"/>
              <a:chOff x="0" y="-28575"/>
              <a:chExt cx="4816592" cy="2737908"/>
            </a:xfrm>
          </p:grpSpPr>
          <p:sp>
            <p:nvSpPr>
              <p:cNvPr id="310" name="Google Shape;310;p3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11" name="Google Shape;311;p36"/>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312" name="Google Shape;312;p36"/>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13" name="Google Shape;313;p36"/>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314" name="Google Shape;314;p36"/>
          <p:cNvSpPr txBox="1"/>
          <p:nvPr/>
        </p:nvSpPr>
        <p:spPr>
          <a:xfrm>
            <a:off x="1271164" y="281568"/>
            <a:ext cx="19410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予約機能</a:t>
            </a:r>
            <a:endParaRPr sz="1000" b="1" dirty="0">
              <a:latin typeface="Noto Sans JP" panose="020B0600070205080204" charset="-128"/>
              <a:ea typeface="Noto Sans JP" panose="020B0600070205080204" charset="-128"/>
            </a:endParaRPr>
          </a:p>
        </p:txBody>
      </p:sp>
      <p:grpSp>
        <p:nvGrpSpPr>
          <p:cNvPr id="315" name="Google Shape;315;p36"/>
          <p:cNvGrpSpPr/>
          <p:nvPr/>
        </p:nvGrpSpPr>
        <p:grpSpPr>
          <a:xfrm>
            <a:off x="80701" y="52909"/>
            <a:ext cx="1039490" cy="1039490"/>
            <a:chOff x="0" y="0"/>
            <a:chExt cx="812800" cy="812800"/>
          </a:xfrm>
        </p:grpSpPr>
        <p:sp>
          <p:nvSpPr>
            <p:cNvPr id="316" name="Google Shape;316;p3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7" name="Google Shape;317;p36"/>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8" name="Google Shape;318;p36"/>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 name="図 3" descr="グラフィカル ユーザー インターフェイス, テキスト&#10;&#10;自動的に生成された説明">
            <a:extLst>
              <a:ext uri="{FF2B5EF4-FFF2-40B4-BE49-F238E27FC236}">
                <a16:creationId xmlns:a16="http://schemas.microsoft.com/office/drawing/2014/main" id="{ACF64421-259C-CBAA-9407-AD020F909216}"/>
              </a:ext>
            </a:extLst>
          </p:cNvPr>
          <p:cNvPicPr>
            <a:picLocks noChangeAspect="1"/>
          </p:cNvPicPr>
          <p:nvPr/>
        </p:nvPicPr>
        <p:blipFill>
          <a:blip r:embed="rId5"/>
          <a:stretch>
            <a:fillRect/>
          </a:stretch>
        </p:blipFill>
        <p:spPr>
          <a:xfrm>
            <a:off x="2182985" y="863425"/>
            <a:ext cx="4641803" cy="3525143"/>
          </a:xfrm>
          <a:prstGeom prst="rect">
            <a:avLst/>
          </a:prstGeom>
        </p:spPr>
      </p:pic>
      <p:sp>
        <p:nvSpPr>
          <p:cNvPr id="2" name="吹き出し: 角を丸めた四角形 1">
            <a:extLst>
              <a:ext uri="{FF2B5EF4-FFF2-40B4-BE49-F238E27FC236}">
                <a16:creationId xmlns:a16="http://schemas.microsoft.com/office/drawing/2014/main" id="{CCC5FF36-F526-CB8B-01AA-6269A203235B}"/>
              </a:ext>
            </a:extLst>
          </p:cNvPr>
          <p:cNvSpPr/>
          <p:nvPr/>
        </p:nvSpPr>
        <p:spPr>
          <a:xfrm>
            <a:off x="5300546" y="406226"/>
            <a:ext cx="3092605" cy="588690"/>
          </a:xfrm>
          <a:prstGeom prst="wedgeRoundRectCallout">
            <a:avLst>
              <a:gd name="adj1" fmla="val -51936"/>
              <a:gd name="adj2" fmla="val 7834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①登録されている団体の中から</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送信相手を選択</a:t>
            </a:r>
          </a:p>
        </p:txBody>
      </p:sp>
      <p:sp>
        <p:nvSpPr>
          <p:cNvPr id="3" name="吹き出し: 角を丸めた四角形 2">
            <a:extLst>
              <a:ext uri="{FF2B5EF4-FFF2-40B4-BE49-F238E27FC236}">
                <a16:creationId xmlns:a16="http://schemas.microsoft.com/office/drawing/2014/main" id="{0FEA4BF8-B10B-6207-8864-335A036CBB17}"/>
              </a:ext>
            </a:extLst>
          </p:cNvPr>
          <p:cNvSpPr/>
          <p:nvPr/>
        </p:nvSpPr>
        <p:spPr>
          <a:xfrm>
            <a:off x="1022612" y="4356410"/>
            <a:ext cx="2320746" cy="505522"/>
          </a:xfrm>
          <a:prstGeom prst="wedgeRoundRectCallout">
            <a:avLst>
              <a:gd name="adj1" fmla="val 66960"/>
              <a:gd name="adj2" fmla="val -43716"/>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②選択した団体に申請</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grpSp>
        <p:nvGrpSpPr>
          <p:cNvPr id="326" name="Google Shape;326;p37"/>
          <p:cNvGrpSpPr/>
          <p:nvPr/>
        </p:nvGrpSpPr>
        <p:grpSpPr>
          <a:xfrm>
            <a:off x="0" y="-54248"/>
            <a:ext cx="9144000" cy="5197748"/>
            <a:chOff x="0" y="-144661"/>
            <a:chExt cx="24384000" cy="13860661"/>
          </a:xfrm>
        </p:grpSpPr>
        <p:grpSp>
          <p:nvGrpSpPr>
            <p:cNvPr id="327" name="Google Shape;327;p37"/>
            <p:cNvGrpSpPr/>
            <p:nvPr/>
          </p:nvGrpSpPr>
          <p:grpSpPr>
            <a:xfrm>
              <a:off x="0" y="-144661"/>
              <a:ext cx="24383997" cy="13860659"/>
              <a:chOff x="0" y="-28575"/>
              <a:chExt cx="4816592" cy="2737908"/>
            </a:xfrm>
          </p:grpSpPr>
          <p:sp>
            <p:nvSpPr>
              <p:cNvPr id="328" name="Google Shape;328;p3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29" name="Google Shape;329;p37"/>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0" name="Google Shape;330;p37"/>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31" name="Google Shape;331;p37"/>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332" name="Google Shape;332;p37"/>
          <p:cNvSpPr txBox="1"/>
          <p:nvPr/>
        </p:nvSpPr>
        <p:spPr>
          <a:xfrm>
            <a:off x="1328112" y="357088"/>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カレンダー機能</a:t>
            </a:r>
            <a:endParaRPr sz="1000" b="1" dirty="0">
              <a:latin typeface="Noto Sans JP" panose="020B0600070205080204" charset="-128"/>
              <a:ea typeface="Noto Sans JP" panose="020B0600070205080204" charset="-128"/>
            </a:endParaRPr>
          </a:p>
        </p:txBody>
      </p:sp>
      <p:grpSp>
        <p:nvGrpSpPr>
          <p:cNvPr id="333" name="Google Shape;333;p37"/>
          <p:cNvGrpSpPr/>
          <p:nvPr/>
        </p:nvGrpSpPr>
        <p:grpSpPr>
          <a:xfrm>
            <a:off x="80701" y="52909"/>
            <a:ext cx="1039490" cy="1039490"/>
            <a:chOff x="0" y="0"/>
            <a:chExt cx="812800" cy="812800"/>
          </a:xfrm>
        </p:grpSpPr>
        <p:sp>
          <p:nvSpPr>
            <p:cNvPr id="334" name="Google Shape;334;p3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5" name="Google Shape;335;p3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6" name="Google Shape;336;p37"/>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337" name="Google Shape;337;p37"/>
          <p:cNvPicPr preferRelativeResize="0"/>
          <p:nvPr/>
        </p:nvPicPr>
        <p:blipFill rotWithShape="1">
          <a:blip r:embed="rId5">
            <a:alphaModFix/>
          </a:blip>
          <a:srcRect l="11677" t="5400" r="16375" b="10082"/>
          <a:stretch/>
        </p:blipFill>
        <p:spPr>
          <a:xfrm>
            <a:off x="527250" y="1218550"/>
            <a:ext cx="5597099" cy="3059349"/>
          </a:xfrm>
          <a:prstGeom prst="rect">
            <a:avLst/>
          </a:prstGeom>
          <a:noFill/>
          <a:ln>
            <a:noFill/>
          </a:ln>
        </p:spPr>
      </p:pic>
      <p:sp>
        <p:nvSpPr>
          <p:cNvPr id="338" name="Google Shape;338;p37"/>
          <p:cNvSpPr/>
          <p:nvPr/>
        </p:nvSpPr>
        <p:spPr>
          <a:xfrm>
            <a:off x="6235021" y="1092400"/>
            <a:ext cx="2554149"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9" name="Google Shape;339;p37"/>
          <p:cNvSpPr txBox="1"/>
          <p:nvPr/>
        </p:nvSpPr>
        <p:spPr>
          <a:xfrm>
            <a:off x="6469300" y="1218550"/>
            <a:ext cx="2085600" cy="849433"/>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Clr>
                <a:schemeClr val="dk1"/>
              </a:buClr>
              <a:buFont typeface="Arial"/>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1600" dirty="0">
              <a:solidFill>
                <a:schemeClr val="dk1"/>
              </a:solidFill>
              <a:latin typeface="Noto Sans JP" panose="020B0600070205080204" charset="-128"/>
              <a:ea typeface="Noto Sans JP" panose="020B0600070205080204" charset="-128"/>
              <a:cs typeface="Calibri"/>
              <a:sym typeface="Calibri"/>
            </a:endParaRPr>
          </a:p>
        </p:txBody>
      </p:sp>
      <p:sp>
        <p:nvSpPr>
          <p:cNvPr id="340" name="Google Shape;340;p37"/>
          <p:cNvSpPr txBox="1"/>
          <p:nvPr/>
        </p:nvSpPr>
        <p:spPr>
          <a:xfrm>
            <a:off x="6371350" y="1918475"/>
            <a:ext cx="2281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600" b="1" dirty="0">
                <a:solidFill>
                  <a:srgbClr val="524F4D"/>
                </a:solidFill>
                <a:latin typeface="Noto Sans JP"/>
                <a:ea typeface="Noto Sans JP"/>
                <a:cs typeface="Noto Sans JP"/>
                <a:sym typeface="Noto Sans JP"/>
              </a:rPr>
              <a:t>①譲渡会の予定はカレンダーに表示される</a:t>
            </a:r>
            <a:endParaRPr sz="1600" b="1" dirty="0">
              <a:solidFill>
                <a:srgbClr val="524F4D"/>
              </a:solidFill>
              <a:latin typeface="Noto Sans JP"/>
              <a:ea typeface="Noto Sans JP"/>
              <a:cs typeface="Noto Sans JP"/>
              <a:sym typeface="Noto Sans JP"/>
            </a:endParaRPr>
          </a:p>
          <a:p>
            <a:pPr marL="0" lvl="0" indent="0" algn="l"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l" rtl="0">
              <a:spcBef>
                <a:spcPts val="0"/>
              </a:spcBef>
              <a:spcAft>
                <a:spcPts val="0"/>
              </a:spcAft>
              <a:buNone/>
            </a:pPr>
            <a:r>
              <a:rPr lang="ja" sz="1600" b="1" dirty="0">
                <a:solidFill>
                  <a:srgbClr val="524F4D"/>
                </a:solidFill>
                <a:latin typeface="Noto Sans JP"/>
                <a:ea typeface="Noto Sans JP"/>
                <a:cs typeface="Noto Sans JP"/>
                <a:sym typeface="Noto Sans JP"/>
              </a:rPr>
              <a:t>②譲渡会は予約なしで参加ができる</a:t>
            </a:r>
            <a:endParaRPr sz="1600" b="1" dirty="0">
              <a:solidFill>
                <a:srgbClr val="524F4D"/>
              </a:solidFill>
              <a:latin typeface="Noto Sans JP"/>
              <a:ea typeface="Noto Sans JP"/>
              <a:cs typeface="Noto Sans JP"/>
              <a:sym typeface="Noto Sans J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8"/>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46" name="Google Shape;346;p38"/>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347" name="Google Shape;347;p38"/>
          <p:cNvGrpSpPr/>
          <p:nvPr/>
        </p:nvGrpSpPr>
        <p:grpSpPr>
          <a:xfrm>
            <a:off x="-80237" y="-54147"/>
            <a:ext cx="9143818" cy="5197645"/>
            <a:chOff x="0" y="-28575"/>
            <a:chExt cx="4816592" cy="2737908"/>
          </a:xfrm>
        </p:grpSpPr>
        <p:sp>
          <p:nvSpPr>
            <p:cNvPr id="348" name="Google Shape;348;p3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49" name="Google Shape;349;p3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50" name="Google Shape;350;p38"/>
          <p:cNvGrpSpPr/>
          <p:nvPr/>
        </p:nvGrpSpPr>
        <p:grpSpPr>
          <a:xfrm>
            <a:off x="5989686" y="4370062"/>
            <a:ext cx="3073884" cy="437403"/>
            <a:chOff x="0" y="-47625"/>
            <a:chExt cx="1619197" cy="230406"/>
          </a:xfrm>
        </p:grpSpPr>
        <p:sp>
          <p:nvSpPr>
            <p:cNvPr id="351" name="Google Shape;351;p38"/>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52" name="Google Shape;352;p38"/>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3" name="Google Shape;353;p38"/>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356" name="Google Shape;356;p38"/>
          <p:cNvPicPr preferRelativeResize="0"/>
          <p:nvPr/>
        </p:nvPicPr>
        <p:blipFill>
          <a:blip r:embed="rId4">
            <a:alphaModFix/>
          </a:blip>
          <a:stretch>
            <a:fillRect/>
          </a:stretch>
        </p:blipFill>
        <p:spPr>
          <a:xfrm flipH="1">
            <a:off x="398350" y="381000"/>
            <a:ext cx="1040100" cy="1047875"/>
          </a:xfrm>
          <a:prstGeom prst="rect">
            <a:avLst/>
          </a:prstGeom>
          <a:noFill/>
          <a:ln>
            <a:noFill/>
          </a:ln>
        </p:spPr>
      </p:pic>
      <p:pic>
        <p:nvPicPr>
          <p:cNvPr id="357" name="Google Shape;357;p38"/>
          <p:cNvPicPr preferRelativeResize="0"/>
          <p:nvPr/>
        </p:nvPicPr>
        <p:blipFill>
          <a:blip r:embed="rId5">
            <a:alphaModFix/>
          </a:blip>
          <a:stretch>
            <a:fillRect/>
          </a:stretch>
        </p:blipFill>
        <p:spPr>
          <a:xfrm>
            <a:off x="7179226" y="3144954"/>
            <a:ext cx="1604300" cy="1520833"/>
          </a:xfrm>
          <a:prstGeom prst="rect">
            <a:avLst/>
          </a:prstGeom>
          <a:noFill/>
          <a:ln>
            <a:noFill/>
          </a:ln>
        </p:spPr>
      </p:pic>
      <p:sp>
        <p:nvSpPr>
          <p:cNvPr id="358" name="Google Shape;358;p38"/>
          <p:cNvSpPr txBox="1"/>
          <p:nvPr/>
        </p:nvSpPr>
        <p:spPr>
          <a:xfrm>
            <a:off x="63254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株式会社ダチョウの群れ：大谷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359" name="Google Shape;359;p38"/>
          <p:cNvSpPr txBox="1"/>
          <p:nvPr/>
        </p:nvSpPr>
        <p:spPr>
          <a:xfrm>
            <a:off x="182950" y="1435438"/>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D9F779AF-991D-A9CB-B0BD-134368BA261F}"/>
              </a:ext>
            </a:extLst>
          </p:cNvPr>
          <p:cNvSpPr/>
          <p:nvPr/>
        </p:nvSpPr>
        <p:spPr>
          <a:xfrm>
            <a:off x="1702642" y="381000"/>
            <a:ext cx="3548286" cy="712762"/>
          </a:xfrm>
          <a:prstGeom prst="wedgeRoundRectCallout">
            <a:avLst>
              <a:gd name="adj1" fmla="val -49477"/>
              <a:gd name="adj2" fmla="val 8555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お迎えする前に必要な情報を</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どこで得ることができますか？</a:t>
            </a:r>
          </a:p>
        </p:txBody>
      </p:sp>
      <p:sp>
        <p:nvSpPr>
          <p:cNvPr id="3" name="吹き出し: 角を丸めた四角形 2">
            <a:extLst>
              <a:ext uri="{FF2B5EF4-FFF2-40B4-BE49-F238E27FC236}">
                <a16:creationId xmlns:a16="http://schemas.microsoft.com/office/drawing/2014/main" id="{ED14223F-B2BE-2359-D7A3-0D4930D62B7D}"/>
              </a:ext>
            </a:extLst>
          </p:cNvPr>
          <p:cNvSpPr/>
          <p:nvPr/>
        </p:nvSpPr>
        <p:spPr>
          <a:xfrm>
            <a:off x="1702642" y="1847718"/>
            <a:ext cx="5196704" cy="2186301"/>
          </a:xfrm>
          <a:prstGeom prst="wedgeRoundRectCallout">
            <a:avLst>
              <a:gd name="adj1" fmla="val 55254"/>
              <a:gd name="adj2" fmla="val 66602"/>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a:t>
            </a:r>
            <a:r>
              <a:rPr kumimoji="1" lang="en-US" altLang="ja-JP" sz="2800" b="1" dirty="0">
                <a:latin typeface="Noto Sans JP" panose="020B0600070205080204" charset="-128"/>
                <a:ea typeface="Noto Sans JP" panose="020B0600070205080204" charset="-128"/>
              </a:rPr>
              <a:t>Q</a:t>
            </a:r>
            <a:r>
              <a:rPr kumimoji="1" lang="ja-JP" altLang="en-US" sz="2800" b="1" dirty="0">
                <a:latin typeface="Noto Sans JP" panose="020B0600070205080204" charset="-128"/>
                <a:ea typeface="Noto Sans JP" panose="020B0600070205080204" charset="-128"/>
              </a:rPr>
              <a:t>＆</a:t>
            </a:r>
            <a:r>
              <a:rPr kumimoji="1" lang="en-US" altLang="ja-JP" sz="2800" b="1" dirty="0">
                <a:latin typeface="Noto Sans JP" panose="020B0600070205080204" charset="-128"/>
                <a:ea typeface="Noto Sans JP" panose="020B0600070205080204" charset="-128"/>
              </a:rPr>
              <a:t>A</a:t>
            </a:r>
            <a:r>
              <a:rPr kumimoji="1" lang="ja-JP" altLang="en-US" sz="2800" b="1" dirty="0">
                <a:latin typeface="Noto Sans JP" panose="020B0600070205080204" charset="-128"/>
                <a:ea typeface="Noto Sans JP" panose="020B0600070205080204" charset="-128"/>
              </a:rPr>
              <a:t>」機能があります！</a:t>
            </a:r>
            <a:endParaRPr kumimoji="1" lang="en-US" altLang="ja-JP" sz="2800"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fade">
                                      <p:cBhvr>
                                        <p:cTn id="7" dur="500"/>
                                        <p:tgtEl>
                                          <p:spTgt spid="3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9"/>
                                        </p:tgtEl>
                                        <p:attrNameLst>
                                          <p:attrName>style.visibility</p:attrName>
                                        </p:attrNameLst>
                                      </p:cBhvr>
                                      <p:to>
                                        <p:strVal val="visible"/>
                                      </p:to>
                                    </p:set>
                                    <p:animEffect transition="in" filter="fade">
                                      <p:cBhvr>
                                        <p:cTn id="10" dur="500"/>
                                        <p:tgtEl>
                                          <p:spTgt spid="35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8"/>
                                        </p:tgtEl>
                                        <p:attrNameLst>
                                          <p:attrName>style.visibility</p:attrName>
                                        </p:attrNameLst>
                                      </p:cBhvr>
                                      <p:to>
                                        <p:strVal val="visible"/>
                                      </p:to>
                                    </p:set>
                                    <p:animEffect transition="in" filter="fade">
                                      <p:cBhvr>
                                        <p:cTn id="21" dur="500"/>
                                        <p:tgtEl>
                                          <p:spTgt spid="358"/>
                                        </p:tgtEl>
                                      </p:cBhvr>
                                    </p:animEffect>
                                  </p:childTnLst>
                                </p:cTn>
                              </p:par>
                              <p:par>
                                <p:cTn id="22" presetID="10" presetClass="entr" presetSubtype="0" fill="hold" nodeType="withEffect">
                                  <p:stCondLst>
                                    <p:cond delay="0"/>
                                  </p:stCondLst>
                                  <p:childTnLst>
                                    <p:set>
                                      <p:cBhvr>
                                        <p:cTn id="23" dur="1" fill="hold">
                                          <p:stCondLst>
                                            <p:cond delay="0"/>
                                          </p:stCondLst>
                                        </p:cTn>
                                        <p:tgtEl>
                                          <p:spTgt spid="357"/>
                                        </p:tgtEl>
                                        <p:attrNameLst>
                                          <p:attrName>style.visibility</p:attrName>
                                        </p:attrNameLst>
                                      </p:cBhvr>
                                      <p:to>
                                        <p:strVal val="visible"/>
                                      </p:to>
                                    </p:set>
                                    <p:animEffect transition="in" filter="fade">
                                      <p:cBhvr>
                                        <p:cTn id="24"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p:bldP spid="359" grpId="0"/>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grpSp>
        <p:nvGrpSpPr>
          <p:cNvPr id="364" name="Google Shape;364;p39"/>
          <p:cNvGrpSpPr/>
          <p:nvPr/>
        </p:nvGrpSpPr>
        <p:grpSpPr>
          <a:xfrm>
            <a:off x="0" y="-54248"/>
            <a:ext cx="9144000" cy="5197748"/>
            <a:chOff x="0" y="-144661"/>
            <a:chExt cx="24384000" cy="13860661"/>
          </a:xfrm>
        </p:grpSpPr>
        <p:grpSp>
          <p:nvGrpSpPr>
            <p:cNvPr id="365" name="Google Shape;365;p39"/>
            <p:cNvGrpSpPr/>
            <p:nvPr/>
          </p:nvGrpSpPr>
          <p:grpSpPr>
            <a:xfrm>
              <a:off x="0" y="-144661"/>
              <a:ext cx="24384000" cy="13860661"/>
              <a:chOff x="0" y="-28575"/>
              <a:chExt cx="4816593" cy="2737908"/>
            </a:xfrm>
          </p:grpSpPr>
          <p:sp>
            <p:nvSpPr>
              <p:cNvPr id="366" name="Google Shape;366;p3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67" name="Google Shape;367;p39"/>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68" name="Google Shape;368;p39"/>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69" name="Google Shape;369;p39"/>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grpSp>
        <p:nvGrpSpPr>
          <p:cNvPr id="370" name="Google Shape;370;p39"/>
          <p:cNvGrpSpPr/>
          <p:nvPr/>
        </p:nvGrpSpPr>
        <p:grpSpPr>
          <a:xfrm>
            <a:off x="80701" y="52909"/>
            <a:ext cx="1039461" cy="1039461"/>
            <a:chOff x="0" y="0"/>
            <a:chExt cx="812800" cy="812800"/>
          </a:xfrm>
        </p:grpSpPr>
        <p:sp>
          <p:nvSpPr>
            <p:cNvPr id="371" name="Google Shape;371;p3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2" name="Google Shape;372;p39"/>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3" name="Google Shape;373;p39"/>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374" name="Google Shape;374;p39"/>
          <p:cNvSpPr txBox="1"/>
          <p:nvPr/>
        </p:nvSpPr>
        <p:spPr>
          <a:xfrm>
            <a:off x="1374300" y="264850"/>
            <a:ext cx="6700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Q&amp;A機能</a:t>
            </a:r>
            <a:endParaRPr sz="2800" b="1" dirty="0">
              <a:solidFill>
                <a:srgbClr val="FF9000"/>
              </a:solidFill>
              <a:latin typeface="Noto Sans JP" panose="020B0600070205080204" charset="-128"/>
              <a:ea typeface="Noto Sans JP" panose="020B0600070205080204" charset="-128"/>
              <a:cs typeface="Calibri"/>
              <a:sym typeface="Calibri"/>
            </a:endParaRPr>
          </a:p>
        </p:txBody>
      </p:sp>
      <p:pic>
        <p:nvPicPr>
          <p:cNvPr id="375" name="Google Shape;375;p39"/>
          <p:cNvPicPr preferRelativeResize="0"/>
          <p:nvPr/>
        </p:nvPicPr>
        <p:blipFill>
          <a:blip r:embed="rId5">
            <a:alphaModFix/>
          </a:blip>
          <a:stretch>
            <a:fillRect/>
          </a:stretch>
        </p:blipFill>
        <p:spPr>
          <a:xfrm>
            <a:off x="252175" y="1162687"/>
            <a:ext cx="7120600" cy="3609201"/>
          </a:xfrm>
          <a:prstGeom prst="rect">
            <a:avLst/>
          </a:prstGeom>
          <a:noFill/>
          <a:ln>
            <a:noFill/>
          </a:ln>
        </p:spPr>
      </p:pic>
      <p:sp>
        <p:nvSpPr>
          <p:cNvPr id="376" name="Google Shape;376;p39"/>
          <p:cNvSpPr/>
          <p:nvPr/>
        </p:nvSpPr>
        <p:spPr>
          <a:xfrm>
            <a:off x="6115396" y="1205075"/>
            <a:ext cx="2554149"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77" name="Google Shape;377;p39"/>
          <p:cNvSpPr txBox="1"/>
          <p:nvPr/>
        </p:nvSpPr>
        <p:spPr>
          <a:xfrm>
            <a:off x="6235379" y="1335725"/>
            <a:ext cx="2314200" cy="664797"/>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2800" b="1" dirty="0">
              <a:solidFill>
                <a:srgbClr val="524F4D"/>
              </a:solidFill>
              <a:latin typeface="Noto Sans JP" panose="020B0600070205080204" charset="-128"/>
              <a:ea typeface="Noto Sans JP" panose="020B0600070205080204" charset="-128"/>
            </a:endParaRPr>
          </a:p>
        </p:txBody>
      </p:sp>
      <p:sp>
        <p:nvSpPr>
          <p:cNvPr id="378" name="Google Shape;378;p39"/>
          <p:cNvSpPr txBox="1"/>
          <p:nvPr/>
        </p:nvSpPr>
        <p:spPr>
          <a:xfrm>
            <a:off x="6311575" y="2104950"/>
            <a:ext cx="2314200" cy="13172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①ユーザーが動物を</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引き取るにあたって</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知りたい情報を</a:t>
            </a:r>
            <a:endParaRPr sz="16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600" b="1" dirty="0">
                <a:solidFill>
                  <a:srgbClr val="524F4D"/>
                </a:solidFill>
                <a:latin typeface="Noto Sans JP" panose="020B0600070205080204" charset="-128"/>
                <a:ea typeface="Noto Sans JP" panose="020B0600070205080204" charset="-128"/>
              </a:rPr>
              <a:t>ピックアップし表示</a:t>
            </a:r>
            <a:endParaRPr sz="1900" b="1" dirty="0">
              <a:solidFill>
                <a:srgbClr val="524F4D"/>
              </a:solidFill>
              <a:latin typeface="Noto Sans JP" panose="020B0600070205080204" charset="-128"/>
              <a:ea typeface="Noto Sans JP" panose="020B060007020508020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0"/>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384" name="Google Shape;384;p40"/>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385" name="Google Shape;385;p40"/>
          <p:cNvGrpSpPr/>
          <p:nvPr/>
        </p:nvGrpSpPr>
        <p:grpSpPr>
          <a:xfrm>
            <a:off x="-80237" y="-54147"/>
            <a:ext cx="9143818" cy="5197645"/>
            <a:chOff x="0" y="-28575"/>
            <a:chExt cx="4816592" cy="2737908"/>
          </a:xfrm>
        </p:grpSpPr>
        <p:sp>
          <p:nvSpPr>
            <p:cNvPr id="386" name="Google Shape;386;p4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387" name="Google Shape;387;p4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8" name="Google Shape;388;p40"/>
          <p:cNvGrpSpPr/>
          <p:nvPr/>
        </p:nvGrpSpPr>
        <p:grpSpPr>
          <a:xfrm>
            <a:off x="5989686" y="4370062"/>
            <a:ext cx="3073884" cy="437403"/>
            <a:chOff x="0" y="-47625"/>
            <a:chExt cx="1619197" cy="230406"/>
          </a:xfrm>
        </p:grpSpPr>
        <p:sp>
          <p:nvSpPr>
            <p:cNvPr id="389" name="Google Shape;389;p40"/>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0" name="Google Shape;390;p40"/>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91" name="Google Shape;391;p40"/>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392" name="Google Shape;392;p40"/>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395" name="Google Shape;395;p40"/>
          <p:cNvPicPr preferRelativeResize="0"/>
          <p:nvPr/>
        </p:nvPicPr>
        <p:blipFill>
          <a:blip r:embed="rId4">
            <a:alphaModFix/>
          </a:blip>
          <a:stretch>
            <a:fillRect/>
          </a:stretch>
        </p:blipFill>
        <p:spPr>
          <a:xfrm>
            <a:off x="7157651" y="3105654"/>
            <a:ext cx="1604300" cy="1520833"/>
          </a:xfrm>
          <a:prstGeom prst="rect">
            <a:avLst/>
          </a:prstGeom>
          <a:noFill/>
          <a:ln>
            <a:noFill/>
          </a:ln>
        </p:spPr>
      </p:pic>
      <p:sp>
        <p:nvSpPr>
          <p:cNvPr id="396" name="Google Shape;396;p40"/>
          <p:cNvSpPr txBox="1"/>
          <p:nvPr/>
        </p:nvSpPr>
        <p:spPr>
          <a:xfrm>
            <a:off x="63254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株式会社ダチョウの群れ：大谷</a:t>
            </a:r>
            <a:endParaRPr sz="1300" b="1" dirty="0">
              <a:solidFill>
                <a:srgbClr val="524F4D"/>
              </a:solidFill>
              <a:latin typeface="Noto Sans JP" panose="020B0600070205080204" charset="-128"/>
              <a:ea typeface="Noto Sans JP" panose="020B0600070205080204" charset="-128"/>
              <a:cs typeface="Calibri"/>
              <a:sym typeface="Calibri"/>
            </a:endParaRPr>
          </a:p>
        </p:txBody>
      </p:sp>
      <p:pic>
        <p:nvPicPr>
          <p:cNvPr id="397" name="Google Shape;397;p40"/>
          <p:cNvPicPr preferRelativeResize="0"/>
          <p:nvPr/>
        </p:nvPicPr>
        <p:blipFill>
          <a:blip r:embed="rId5">
            <a:alphaModFix/>
          </a:blip>
          <a:stretch>
            <a:fillRect/>
          </a:stretch>
        </p:blipFill>
        <p:spPr>
          <a:xfrm flipH="1">
            <a:off x="392400" y="381000"/>
            <a:ext cx="1060225" cy="1047875"/>
          </a:xfrm>
          <a:prstGeom prst="rect">
            <a:avLst/>
          </a:prstGeom>
          <a:noFill/>
          <a:ln>
            <a:noFill/>
          </a:ln>
        </p:spPr>
      </p:pic>
      <p:sp>
        <p:nvSpPr>
          <p:cNvPr id="398" name="Google Shape;398;p40"/>
          <p:cNvSpPr txBox="1"/>
          <p:nvPr/>
        </p:nvSpPr>
        <p:spPr>
          <a:xfrm>
            <a:off x="176175" y="139778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1918286F-FBA7-E62F-9D29-A4E0525956A4}"/>
              </a:ext>
            </a:extLst>
          </p:cNvPr>
          <p:cNvSpPr/>
          <p:nvPr/>
        </p:nvSpPr>
        <p:spPr>
          <a:xfrm>
            <a:off x="1777575" y="1982825"/>
            <a:ext cx="5196704" cy="2041647"/>
          </a:xfrm>
          <a:prstGeom prst="wedgeRoundRectCallout">
            <a:avLst>
              <a:gd name="adj1" fmla="val 53251"/>
              <a:gd name="adj2" fmla="val 60821"/>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b="1" dirty="0"/>
              <a:t>その質問待ってました！</a:t>
            </a:r>
            <a:endParaRPr kumimoji="1" lang="en-US" altLang="ja-JP" sz="1600" b="1" dirty="0"/>
          </a:p>
          <a:p>
            <a:pPr algn="ctr"/>
            <a:r>
              <a:rPr kumimoji="1" lang="ja-JP" altLang="en-US" sz="2800" b="1" dirty="0"/>
              <a:t>「</a:t>
            </a:r>
            <a:r>
              <a:rPr kumimoji="1" lang="en-US" altLang="ja-JP" sz="2800" b="1" dirty="0"/>
              <a:t>DM</a:t>
            </a:r>
            <a:r>
              <a:rPr kumimoji="1" lang="ja-JP" altLang="en-US" sz="2800" b="1" dirty="0"/>
              <a:t>」をご利用いただけます！</a:t>
            </a:r>
            <a:endParaRPr kumimoji="1" lang="en-US" altLang="ja-JP" sz="2800" b="1" dirty="0"/>
          </a:p>
        </p:txBody>
      </p:sp>
      <p:sp>
        <p:nvSpPr>
          <p:cNvPr id="3" name="吹き出し: 角を丸めた四角形 2">
            <a:extLst>
              <a:ext uri="{FF2B5EF4-FFF2-40B4-BE49-F238E27FC236}">
                <a16:creationId xmlns:a16="http://schemas.microsoft.com/office/drawing/2014/main" id="{70C38894-C856-3E58-AA55-895C4E02E172}"/>
              </a:ext>
            </a:extLst>
          </p:cNvPr>
          <p:cNvSpPr/>
          <p:nvPr/>
        </p:nvSpPr>
        <p:spPr>
          <a:xfrm>
            <a:off x="1977301" y="463783"/>
            <a:ext cx="4422612" cy="774201"/>
          </a:xfrm>
          <a:prstGeom prst="wedgeRoundRectCallout">
            <a:avLst>
              <a:gd name="adj1" fmla="val -57691"/>
              <a:gd name="adj2" fmla="val 3585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b="1" dirty="0"/>
              <a:t>Q&amp;A</a:t>
            </a:r>
            <a:r>
              <a:rPr kumimoji="1" lang="ja-JP" altLang="en-US" b="1" dirty="0"/>
              <a:t>に書いていないことで質問したい場合は</a:t>
            </a:r>
            <a:endParaRPr kumimoji="1" lang="en-US" altLang="ja-JP" b="1" dirty="0"/>
          </a:p>
          <a:p>
            <a:pPr algn="ctr"/>
            <a:r>
              <a:rPr kumimoji="1" lang="ja-JP" altLang="en-US" b="1" dirty="0"/>
              <a:t>どうしたらいいですか？</a:t>
            </a:r>
            <a:endParaRPr kumimoji="1" lang="en-US" altLang="ja-JP"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fade">
                                      <p:cBhvr>
                                        <p:cTn id="7" dur="500"/>
                                        <p:tgtEl>
                                          <p:spTgt spid="3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500"/>
                                        <p:tgtEl>
                                          <p:spTgt spid="3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95"/>
                                        </p:tgtEl>
                                        <p:attrNameLst>
                                          <p:attrName>style.visibility</p:attrName>
                                        </p:attrNameLst>
                                      </p:cBhvr>
                                      <p:to>
                                        <p:strVal val="visible"/>
                                      </p:to>
                                    </p:set>
                                    <p:animEffect transition="in" filter="fade">
                                      <p:cBhvr>
                                        <p:cTn id="21" dur="500"/>
                                        <p:tgtEl>
                                          <p:spTgt spid="3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6"/>
                                        </p:tgtEl>
                                        <p:attrNameLst>
                                          <p:attrName>style.visibility</p:attrName>
                                        </p:attrNameLst>
                                      </p:cBhvr>
                                      <p:to>
                                        <p:strVal val="visible"/>
                                      </p:to>
                                    </p:set>
                                    <p:animEffect transition="in" filter="fade">
                                      <p:cBhvr>
                                        <p:cTn id="24" dur="5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p:bldP spid="398" grpId="0"/>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grpSp>
        <p:nvGrpSpPr>
          <p:cNvPr id="403" name="Google Shape;403;p41"/>
          <p:cNvGrpSpPr/>
          <p:nvPr/>
        </p:nvGrpSpPr>
        <p:grpSpPr>
          <a:xfrm>
            <a:off x="0" y="-27123"/>
            <a:ext cx="9144000" cy="5197748"/>
            <a:chOff x="0" y="-144661"/>
            <a:chExt cx="24384000" cy="13860661"/>
          </a:xfrm>
        </p:grpSpPr>
        <p:grpSp>
          <p:nvGrpSpPr>
            <p:cNvPr id="404" name="Google Shape;404;p41"/>
            <p:cNvGrpSpPr/>
            <p:nvPr/>
          </p:nvGrpSpPr>
          <p:grpSpPr>
            <a:xfrm>
              <a:off x="0" y="-144661"/>
              <a:ext cx="24383997" cy="13860659"/>
              <a:chOff x="0" y="-28575"/>
              <a:chExt cx="4816592" cy="2737908"/>
            </a:xfrm>
          </p:grpSpPr>
          <p:sp>
            <p:nvSpPr>
              <p:cNvPr id="405" name="Google Shape;405;p4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06" name="Google Shape;406;p41"/>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7" name="Google Shape;407;p4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08" name="Google Shape;408;p4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09" name="Google Shape;409;p41"/>
          <p:cNvSpPr txBox="1"/>
          <p:nvPr/>
        </p:nvSpPr>
        <p:spPr>
          <a:xfrm>
            <a:off x="1305581" y="276019"/>
            <a:ext cx="5597100" cy="68942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200" b="1" dirty="0">
                <a:solidFill>
                  <a:srgbClr val="FF9000"/>
                </a:solidFill>
                <a:latin typeface="Noto Sans JP" panose="020B0600070205080204" charset="-128"/>
                <a:ea typeface="Noto Sans JP" panose="020B0600070205080204" charset="-128"/>
                <a:cs typeface="Calibri"/>
                <a:sym typeface="Calibri"/>
              </a:rPr>
              <a:t>DM機能</a:t>
            </a:r>
            <a:endParaRPr b="1" dirty="0">
              <a:latin typeface="Noto Sans JP" panose="020B0600070205080204" charset="-128"/>
              <a:ea typeface="Noto Sans JP" panose="020B0600070205080204" charset="-128"/>
            </a:endParaRPr>
          </a:p>
        </p:txBody>
      </p:sp>
      <p:grpSp>
        <p:nvGrpSpPr>
          <p:cNvPr id="410" name="Google Shape;410;p41"/>
          <p:cNvGrpSpPr/>
          <p:nvPr/>
        </p:nvGrpSpPr>
        <p:grpSpPr>
          <a:xfrm>
            <a:off x="80701" y="52909"/>
            <a:ext cx="1039490" cy="1039490"/>
            <a:chOff x="0" y="0"/>
            <a:chExt cx="812800" cy="812800"/>
          </a:xfrm>
        </p:grpSpPr>
        <p:sp>
          <p:nvSpPr>
            <p:cNvPr id="411" name="Google Shape;411;p4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12" name="Google Shape;412;p4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13" name="Google Shape;413;p4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414" name="Google Shape;414;p41"/>
          <p:cNvSpPr/>
          <p:nvPr/>
        </p:nvSpPr>
        <p:spPr>
          <a:xfrm>
            <a:off x="4282550" y="1042043"/>
            <a:ext cx="3761759" cy="366620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sz="1600" b="1"/>
          </a:p>
          <a:p>
            <a:pPr marL="0" lvl="0" indent="0" algn="ctr" rtl="0">
              <a:spcBef>
                <a:spcPts val="0"/>
              </a:spcBef>
              <a:spcAft>
                <a:spcPts val="0"/>
              </a:spcAft>
              <a:buNone/>
            </a:pPr>
            <a:endParaRPr b="1"/>
          </a:p>
        </p:txBody>
      </p:sp>
      <p:sp>
        <p:nvSpPr>
          <p:cNvPr id="415" name="Google Shape;415;p41"/>
          <p:cNvSpPr txBox="1"/>
          <p:nvPr/>
        </p:nvSpPr>
        <p:spPr>
          <a:xfrm>
            <a:off x="4414632" y="2410559"/>
            <a:ext cx="3519300" cy="119337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①各団体に気軽に質問できるようにする</a:t>
            </a: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②予約申請の結果を伝える</a:t>
            </a:r>
            <a:endParaRPr sz="2200" b="1" dirty="0">
              <a:solidFill>
                <a:srgbClr val="524F4D"/>
              </a:solidFill>
              <a:latin typeface="Noto Sans JP" panose="020B0600070205080204" charset="-128"/>
              <a:ea typeface="Noto Sans JP" panose="020B0600070205080204" charset="-128"/>
            </a:endParaRPr>
          </a:p>
        </p:txBody>
      </p:sp>
      <p:sp>
        <p:nvSpPr>
          <p:cNvPr id="416" name="Google Shape;416;p41"/>
          <p:cNvSpPr txBox="1"/>
          <p:nvPr/>
        </p:nvSpPr>
        <p:spPr>
          <a:xfrm>
            <a:off x="4910900" y="1262200"/>
            <a:ext cx="2520600" cy="874055"/>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None/>
            </a:pPr>
            <a:r>
              <a:rPr lang="en-US" sz="2800" b="1" dirty="0">
                <a:solidFill>
                  <a:schemeClr val="dk1"/>
                </a:solidFill>
                <a:latin typeface="Noto Sans JP" panose="020B0600070205080204" charset="-128"/>
                <a:ea typeface="Noto Sans JP" panose="020B0600070205080204" charset="-128"/>
                <a:cs typeface="Calibri"/>
                <a:sym typeface="Calibri"/>
              </a:rPr>
              <a:t>point</a:t>
            </a:r>
            <a:endParaRPr sz="2800" b="1" dirty="0">
              <a:solidFill>
                <a:schemeClr val="dk1"/>
              </a:solidFill>
              <a:latin typeface="Noto Sans JP" panose="020B0600070205080204" charset="-128"/>
              <a:ea typeface="Noto Sans JP" panose="020B0600070205080204" charset="-128"/>
              <a:cs typeface="Calibri"/>
              <a:sym typeface="Calibri"/>
            </a:endParaRPr>
          </a:p>
        </p:txBody>
      </p:sp>
      <p:pic>
        <p:nvPicPr>
          <p:cNvPr id="417" name="Google Shape;417;p41"/>
          <p:cNvPicPr preferRelativeResize="0"/>
          <p:nvPr/>
        </p:nvPicPr>
        <p:blipFill>
          <a:blip r:embed="rId5">
            <a:alphaModFix/>
          </a:blip>
          <a:stretch>
            <a:fillRect/>
          </a:stretch>
        </p:blipFill>
        <p:spPr>
          <a:xfrm>
            <a:off x="789625" y="1270350"/>
            <a:ext cx="2819400" cy="350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42"/>
          <p:cNvGrpSpPr/>
          <p:nvPr/>
        </p:nvGrpSpPr>
        <p:grpSpPr>
          <a:xfrm>
            <a:off x="-40472" y="-54248"/>
            <a:ext cx="9144000" cy="5197748"/>
            <a:chOff x="0" y="-144661"/>
            <a:chExt cx="24384000" cy="13860661"/>
          </a:xfrm>
        </p:grpSpPr>
        <p:grpSp>
          <p:nvGrpSpPr>
            <p:cNvPr id="423" name="Google Shape;423;p42"/>
            <p:cNvGrpSpPr/>
            <p:nvPr/>
          </p:nvGrpSpPr>
          <p:grpSpPr>
            <a:xfrm>
              <a:off x="0" y="-144661"/>
              <a:ext cx="24383997" cy="13860659"/>
              <a:chOff x="0" y="-28575"/>
              <a:chExt cx="4816592" cy="2737908"/>
            </a:xfrm>
          </p:grpSpPr>
          <p:sp>
            <p:nvSpPr>
              <p:cNvPr id="424" name="Google Shape;424;p4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25" name="Google Shape;425;p4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6" name="Google Shape;426;p4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27" name="Google Shape;427;p4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28" name="Google Shape;428;p42"/>
          <p:cNvSpPr txBox="1"/>
          <p:nvPr/>
        </p:nvSpPr>
        <p:spPr>
          <a:xfrm>
            <a:off x="1278300" y="114264"/>
            <a:ext cx="7045800" cy="646331"/>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000" b="1" dirty="0">
                <a:solidFill>
                  <a:srgbClr val="FF9000"/>
                </a:solidFill>
                <a:latin typeface="Noto Sans JP" panose="020B0600070205080204" charset="-128"/>
                <a:ea typeface="Noto Sans JP" panose="020B0600070205080204" charset="-128"/>
                <a:cs typeface="Calibri"/>
                <a:sym typeface="Calibri"/>
              </a:rPr>
              <a:t>DM機能の流れ（個人ユーザー）</a:t>
            </a:r>
            <a:endParaRPr sz="1200" b="1" dirty="0">
              <a:latin typeface="Noto Sans JP" panose="020B0600070205080204" charset="-128"/>
              <a:ea typeface="Noto Sans JP" panose="020B0600070205080204" charset="-128"/>
            </a:endParaRPr>
          </a:p>
        </p:txBody>
      </p:sp>
      <p:grpSp>
        <p:nvGrpSpPr>
          <p:cNvPr id="429" name="Google Shape;429;p42"/>
          <p:cNvGrpSpPr/>
          <p:nvPr/>
        </p:nvGrpSpPr>
        <p:grpSpPr>
          <a:xfrm>
            <a:off x="80701" y="52909"/>
            <a:ext cx="1039490" cy="1039490"/>
            <a:chOff x="0" y="0"/>
            <a:chExt cx="812800" cy="812800"/>
          </a:xfrm>
        </p:grpSpPr>
        <p:sp>
          <p:nvSpPr>
            <p:cNvPr id="430" name="Google Shape;430;p4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31" name="Google Shape;431;p4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32" name="Google Shape;432;p4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33" name="Google Shape;433;p42"/>
          <p:cNvPicPr preferRelativeResize="0"/>
          <p:nvPr/>
        </p:nvPicPr>
        <p:blipFill>
          <a:blip r:embed="rId5">
            <a:alphaModFix/>
          </a:blip>
          <a:stretch>
            <a:fillRect/>
          </a:stretch>
        </p:blipFill>
        <p:spPr>
          <a:xfrm>
            <a:off x="1437793" y="776839"/>
            <a:ext cx="6268414" cy="3993399"/>
          </a:xfrm>
          <a:prstGeom prst="rect">
            <a:avLst/>
          </a:prstGeom>
          <a:noFill/>
          <a:ln w="19050" cap="flat" cmpd="sng">
            <a:solidFill>
              <a:srgbClr val="524F4D"/>
            </a:solidFill>
            <a:prstDash val="solid"/>
            <a:round/>
            <a:headEnd type="none" w="sm" len="sm"/>
            <a:tailEnd type="none" w="sm" len="sm"/>
          </a:ln>
        </p:spPr>
      </p:pic>
      <p:sp>
        <p:nvSpPr>
          <p:cNvPr id="436" name="Google Shape;436;p42"/>
          <p:cNvSpPr/>
          <p:nvPr/>
        </p:nvSpPr>
        <p:spPr>
          <a:xfrm>
            <a:off x="6949850" y="1000400"/>
            <a:ext cx="537600" cy="2994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38" name="Google Shape;438;p42"/>
          <p:cNvSpPr/>
          <p:nvPr/>
        </p:nvSpPr>
        <p:spPr>
          <a:xfrm>
            <a:off x="2963875" y="3823250"/>
            <a:ext cx="696600" cy="2067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BFB2D2CA-2BEC-D0C5-F3B9-F85A426B2B81}"/>
              </a:ext>
            </a:extLst>
          </p:cNvPr>
          <p:cNvSpPr/>
          <p:nvPr/>
        </p:nvSpPr>
        <p:spPr>
          <a:xfrm>
            <a:off x="6668429" y="142412"/>
            <a:ext cx="2286183" cy="461700"/>
          </a:xfrm>
          <a:prstGeom prst="wedgeRoundRectCallout">
            <a:avLst>
              <a:gd name="adj1" fmla="val -32977"/>
              <a:gd name="adj2" fmla="val 12181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a:t>
            </a:r>
            <a:r>
              <a:rPr kumimoji="1" lang="en-US" altLang="ja-JP" dirty="0">
                <a:solidFill>
                  <a:schemeClr val="tx1"/>
                </a:solidFill>
                <a:latin typeface="Noto Sans JP" panose="020B0600070205080204" charset="-128"/>
                <a:ea typeface="Noto Sans JP" panose="020B0600070205080204" charset="-128"/>
              </a:rPr>
              <a:t>DM</a:t>
            </a:r>
            <a:r>
              <a:rPr kumimoji="1" lang="ja-JP" altLang="en-US" dirty="0">
                <a:solidFill>
                  <a:schemeClr val="tx1"/>
                </a:solidFill>
                <a:latin typeface="Noto Sans JP" panose="020B0600070205080204" charset="-128"/>
                <a:ea typeface="Noto Sans JP" panose="020B0600070205080204" charset="-128"/>
              </a:rPr>
              <a:t>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0ADB9477-1244-196A-7619-AEB85729C8EF}"/>
              </a:ext>
            </a:extLst>
          </p:cNvPr>
          <p:cNvSpPr/>
          <p:nvPr/>
        </p:nvSpPr>
        <p:spPr>
          <a:xfrm>
            <a:off x="175727" y="3023564"/>
            <a:ext cx="2788148" cy="705000"/>
          </a:xfrm>
          <a:prstGeom prst="wedgeRoundRectCallout">
            <a:avLst>
              <a:gd name="adj1" fmla="val 49070"/>
              <a:gd name="adj2" fmla="val 7647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②登録されている団体の中から</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送信相手を選択</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7B34AACB-0C33-54FE-ADD7-5D8F33BBAB27}"/>
              </a:ext>
            </a:extLst>
          </p:cNvPr>
          <p:cNvSpPr/>
          <p:nvPr/>
        </p:nvSpPr>
        <p:spPr>
          <a:xfrm>
            <a:off x="4572000" y="2698594"/>
            <a:ext cx="3033132" cy="460917"/>
          </a:xfrm>
          <a:prstGeom prst="wedgeRoundRectCallout">
            <a:avLst>
              <a:gd name="adj1" fmla="val -47500"/>
              <a:gd name="adj2" fmla="val 7654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a:t>
            </a:r>
            <a:r>
              <a:rPr kumimoji="1" lang="en-US" altLang="ja-JP" dirty="0">
                <a:solidFill>
                  <a:schemeClr val="tx1"/>
                </a:solidFill>
                <a:latin typeface="Noto Sans JP" panose="020B0600070205080204" charset="-128"/>
                <a:ea typeface="Noto Sans JP" panose="020B0600070205080204" charset="-128"/>
              </a:rPr>
              <a:t>DM</a:t>
            </a:r>
            <a:r>
              <a:rPr kumimoji="1" lang="ja-JP" altLang="en-US" dirty="0">
                <a:solidFill>
                  <a:schemeClr val="tx1"/>
                </a:solidFill>
                <a:latin typeface="Noto Sans JP" panose="020B0600070205080204" charset="-128"/>
                <a:ea typeface="Noto Sans JP" panose="020B0600070205080204" charset="-128"/>
              </a:rPr>
              <a:t>クリックでトーク画面に遷移</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0" y="0"/>
            <a:ext cx="9144001" cy="5231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43"/>
          <p:cNvGrpSpPr/>
          <p:nvPr/>
        </p:nvGrpSpPr>
        <p:grpSpPr>
          <a:xfrm>
            <a:off x="0" y="-83028"/>
            <a:ext cx="9144000" cy="5197748"/>
            <a:chOff x="0" y="-144661"/>
            <a:chExt cx="24384000" cy="13860661"/>
          </a:xfrm>
        </p:grpSpPr>
        <p:grpSp>
          <p:nvGrpSpPr>
            <p:cNvPr id="445" name="Google Shape;445;p43"/>
            <p:cNvGrpSpPr/>
            <p:nvPr/>
          </p:nvGrpSpPr>
          <p:grpSpPr>
            <a:xfrm>
              <a:off x="0" y="-144661"/>
              <a:ext cx="24383997" cy="13860659"/>
              <a:chOff x="0" y="-28575"/>
              <a:chExt cx="4816592" cy="2737908"/>
            </a:xfrm>
          </p:grpSpPr>
          <p:sp>
            <p:nvSpPr>
              <p:cNvPr id="446" name="Google Shape;446;p4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47" name="Google Shape;447;p43"/>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448" name="Google Shape;448;p4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49" name="Google Shape;449;p4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50" name="Google Shape;450;p43"/>
          <p:cNvSpPr txBox="1"/>
          <p:nvPr/>
        </p:nvSpPr>
        <p:spPr>
          <a:xfrm>
            <a:off x="1277062" y="352250"/>
            <a:ext cx="5597100" cy="710964"/>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300" b="1" dirty="0">
                <a:solidFill>
                  <a:srgbClr val="FF9000"/>
                </a:solidFill>
                <a:latin typeface="Noto Sans JP" panose="020B0600070205080204" charset="-128"/>
                <a:ea typeface="Noto Sans JP" panose="020B0600070205080204" charset="-128"/>
                <a:cs typeface="Calibri"/>
                <a:sym typeface="Calibri"/>
              </a:rPr>
              <a:t>トーク画面（個人ユーザー）</a:t>
            </a:r>
            <a:endParaRPr sz="1500" b="1" dirty="0">
              <a:latin typeface="Noto Sans JP" panose="020B0600070205080204" charset="-128"/>
              <a:ea typeface="Noto Sans JP" panose="020B0600070205080204" charset="-128"/>
            </a:endParaRPr>
          </a:p>
        </p:txBody>
      </p:sp>
      <p:grpSp>
        <p:nvGrpSpPr>
          <p:cNvPr id="451" name="Google Shape;451;p43"/>
          <p:cNvGrpSpPr/>
          <p:nvPr/>
        </p:nvGrpSpPr>
        <p:grpSpPr>
          <a:xfrm>
            <a:off x="80701" y="52909"/>
            <a:ext cx="1039490" cy="1039490"/>
            <a:chOff x="0" y="0"/>
            <a:chExt cx="812800" cy="812800"/>
          </a:xfrm>
        </p:grpSpPr>
        <p:sp>
          <p:nvSpPr>
            <p:cNvPr id="452" name="Google Shape;452;p4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53" name="Google Shape;453;p43"/>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4" name="Google Shape;454;p43"/>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55" name="Google Shape;455;p43"/>
          <p:cNvPicPr preferRelativeResize="0"/>
          <p:nvPr/>
        </p:nvPicPr>
        <p:blipFill>
          <a:blip r:embed="rId5">
            <a:alphaModFix/>
          </a:blip>
          <a:stretch>
            <a:fillRect/>
          </a:stretch>
        </p:blipFill>
        <p:spPr>
          <a:xfrm>
            <a:off x="883938" y="1031460"/>
            <a:ext cx="7334306" cy="3670549"/>
          </a:xfrm>
          <a:prstGeom prst="rect">
            <a:avLst/>
          </a:prstGeom>
          <a:noFill/>
          <a:ln>
            <a:noFill/>
          </a:ln>
        </p:spPr>
      </p:pic>
      <p:sp>
        <p:nvSpPr>
          <p:cNvPr id="457" name="Google Shape;457;p43"/>
          <p:cNvSpPr/>
          <p:nvPr/>
        </p:nvSpPr>
        <p:spPr>
          <a:xfrm>
            <a:off x="767772" y="2544523"/>
            <a:ext cx="1397100" cy="2067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6C099522-4184-BA9C-C03A-C0D0C514D2A2}"/>
              </a:ext>
            </a:extLst>
          </p:cNvPr>
          <p:cNvSpPr/>
          <p:nvPr/>
        </p:nvSpPr>
        <p:spPr>
          <a:xfrm>
            <a:off x="2566490" y="2698594"/>
            <a:ext cx="1758984" cy="394011"/>
          </a:xfrm>
          <a:prstGeom prst="wedgeRoundRectCallout">
            <a:avLst>
              <a:gd name="adj1" fmla="val -67364"/>
              <a:gd name="adj2" fmla="val -4798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☆送信日時を表示</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C907ADFB-A60C-A767-FB43-EA366F66F232}"/>
              </a:ext>
            </a:extLst>
          </p:cNvPr>
          <p:cNvSpPr/>
          <p:nvPr/>
        </p:nvSpPr>
        <p:spPr>
          <a:xfrm>
            <a:off x="431179" y="3464313"/>
            <a:ext cx="2528839" cy="540926"/>
          </a:xfrm>
          <a:prstGeom prst="wedgeRoundRectCallout">
            <a:avLst>
              <a:gd name="adj1" fmla="val 29585"/>
              <a:gd name="adj2" fmla="val 11551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①送信したい内容を入力</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5D2CB2E8-1EDA-29E7-4B7A-3E09B6CDB64C}"/>
              </a:ext>
            </a:extLst>
          </p:cNvPr>
          <p:cNvSpPr/>
          <p:nvPr/>
        </p:nvSpPr>
        <p:spPr>
          <a:xfrm>
            <a:off x="4973445" y="3464313"/>
            <a:ext cx="1033346" cy="540927"/>
          </a:xfrm>
          <a:prstGeom prst="wedgeRoundRectCallout">
            <a:avLst>
              <a:gd name="adj1" fmla="val 53682"/>
              <a:gd name="adj2" fmla="val 13015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②送信！</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grpSp>
        <p:nvGrpSpPr>
          <p:cNvPr id="464" name="Google Shape;464;p44"/>
          <p:cNvGrpSpPr/>
          <p:nvPr/>
        </p:nvGrpSpPr>
        <p:grpSpPr>
          <a:xfrm>
            <a:off x="0" y="-27123"/>
            <a:ext cx="9144000" cy="5197748"/>
            <a:chOff x="0" y="-144661"/>
            <a:chExt cx="24384000" cy="13860661"/>
          </a:xfrm>
        </p:grpSpPr>
        <p:grpSp>
          <p:nvGrpSpPr>
            <p:cNvPr id="465" name="Google Shape;465;p44"/>
            <p:cNvGrpSpPr/>
            <p:nvPr/>
          </p:nvGrpSpPr>
          <p:grpSpPr>
            <a:xfrm>
              <a:off x="0" y="-144661"/>
              <a:ext cx="24383997" cy="13860659"/>
              <a:chOff x="0" y="-28575"/>
              <a:chExt cx="4816592" cy="2737908"/>
            </a:xfrm>
          </p:grpSpPr>
          <p:sp>
            <p:nvSpPr>
              <p:cNvPr id="466" name="Google Shape;466;p4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67" name="Google Shape;467;p44"/>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8" name="Google Shape;468;p4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69" name="Google Shape;469;p4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470" name="Google Shape;470;p44"/>
          <p:cNvSpPr txBox="1"/>
          <p:nvPr/>
        </p:nvSpPr>
        <p:spPr>
          <a:xfrm>
            <a:off x="1277062" y="352250"/>
            <a:ext cx="5597100" cy="710964"/>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3300" b="1" dirty="0">
                <a:solidFill>
                  <a:srgbClr val="FF9000"/>
                </a:solidFill>
                <a:latin typeface="Noto Sans JP" panose="020B0600070205080204" charset="-128"/>
                <a:ea typeface="Noto Sans JP" panose="020B0600070205080204" charset="-128"/>
                <a:cs typeface="Calibri"/>
                <a:sym typeface="Calibri"/>
              </a:rPr>
              <a:t>トーク履歴（個人ユーザー）</a:t>
            </a:r>
            <a:endParaRPr sz="1500" b="1" dirty="0">
              <a:latin typeface="Noto Sans JP" panose="020B0600070205080204" charset="-128"/>
              <a:ea typeface="Noto Sans JP" panose="020B0600070205080204" charset="-128"/>
            </a:endParaRPr>
          </a:p>
        </p:txBody>
      </p:sp>
      <p:grpSp>
        <p:nvGrpSpPr>
          <p:cNvPr id="471" name="Google Shape;471;p44"/>
          <p:cNvGrpSpPr/>
          <p:nvPr/>
        </p:nvGrpSpPr>
        <p:grpSpPr>
          <a:xfrm>
            <a:off x="80701" y="52909"/>
            <a:ext cx="1039490" cy="1039490"/>
            <a:chOff x="0" y="0"/>
            <a:chExt cx="812800" cy="812800"/>
          </a:xfrm>
        </p:grpSpPr>
        <p:sp>
          <p:nvSpPr>
            <p:cNvPr id="472" name="Google Shape;472;p4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3" name="Google Shape;473;p44"/>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74" name="Google Shape;474;p4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475" name="Google Shape;475;p44"/>
          <p:cNvPicPr preferRelativeResize="0"/>
          <p:nvPr/>
        </p:nvPicPr>
        <p:blipFill>
          <a:blip r:embed="rId5">
            <a:alphaModFix/>
          </a:blip>
          <a:stretch>
            <a:fillRect/>
          </a:stretch>
        </p:blipFill>
        <p:spPr>
          <a:xfrm>
            <a:off x="948700" y="1092405"/>
            <a:ext cx="2958288" cy="3794070"/>
          </a:xfrm>
          <a:prstGeom prst="rect">
            <a:avLst/>
          </a:prstGeom>
          <a:noFill/>
          <a:ln w="19050" cap="flat" cmpd="sng">
            <a:solidFill>
              <a:srgbClr val="524F4D"/>
            </a:solidFill>
            <a:prstDash val="solid"/>
            <a:round/>
            <a:headEnd type="none" w="sm" len="sm"/>
            <a:tailEnd type="none" w="sm" len="sm"/>
          </a:ln>
        </p:spPr>
      </p:pic>
      <p:sp>
        <p:nvSpPr>
          <p:cNvPr id="476" name="Google Shape;476;p44"/>
          <p:cNvSpPr/>
          <p:nvPr/>
        </p:nvSpPr>
        <p:spPr>
          <a:xfrm>
            <a:off x="4518975" y="1245503"/>
            <a:ext cx="3761759" cy="2978971"/>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sz="1600" b="1" dirty="0"/>
          </a:p>
          <a:p>
            <a:pPr marL="0" lvl="0" indent="0" algn="ctr" rtl="0">
              <a:spcBef>
                <a:spcPts val="0"/>
              </a:spcBef>
              <a:spcAft>
                <a:spcPts val="0"/>
              </a:spcAft>
              <a:buNone/>
            </a:pPr>
            <a:endParaRPr b="1" dirty="0"/>
          </a:p>
        </p:txBody>
      </p:sp>
      <p:sp>
        <p:nvSpPr>
          <p:cNvPr id="477" name="Google Shape;477;p44"/>
          <p:cNvSpPr/>
          <p:nvPr/>
        </p:nvSpPr>
        <p:spPr>
          <a:xfrm>
            <a:off x="1879150" y="3384250"/>
            <a:ext cx="1097400" cy="14862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8" name="Google Shape;478;p44"/>
          <p:cNvSpPr txBox="1"/>
          <p:nvPr/>
        </p:nvSpPr>
        <p:spPr>
          <a:xfrm>
            <a:off x="4676000" y="2224630"/>
            <a:ext cx="3519300" cy="152961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トーク履歴</a:t>
            </a: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endParaRPr sz="1900" b="1" dirty="0">
              <a:solidFill>
                <a:srgbClr val="524F4D"/>
              </a:solidFill>
              <a:latin typeface="Noto Sans JP" panose="020B0600070205080204" charset="-128"/>
              <a:ea typeface="Noto Sans JP" panose="020B0600070205080204" charset="-128"/>
            </a:endParaRPr>
          </a:p>
          <a:p>
            <a:pPr marL="0" lvl="0" indent="0" algn="ctr" rtl="0">
              <a:lnSpc>
                <a:spcPct val="115000"/>
              </a:lnSpc>
              <a:spcBef>
                <a:spcPts val="0"/>
              </a:spcBef>
              <a:spcAft>
                <a:spcPts val="0"/>
              </a:spcAft>
              <a:buNone/>
            </a:pPr>
            <a:r>
              <a:rPr lang="ja" sz="1900" b="1" dirty="0">
                <a:solidFill>
                  <a:srgbClr val="524F4D"/>
                </a:solidFill>
                <a:latin typeface="Noto Sans JP" panose="020B0600070205080204" charset="-128"/>
                <a:ea typeface="Noto Sans JP" panose="020B0600070205080204" charset="-128"/>
              </a:rPr>
              <a:t>個人ユーザーDM画面にトーク履歴が表示される</a:t>
            </a:r>
            <a:endParaRPr sz="1900" b="1" dirty="0">
              <a:solidFill>
                <a:srgbClr val="524F4D"/>
              </a:solidFill>
              <a:latin typeface="Noto Sans JP" panose="020B0600070205080204" charset="-128"/>
              <a:ea typeface="Noto Sans JP" panose="020B0600070205080204" charset="-128"/>
            </a:endParaRPr>
          </a:p>
        </p:txBody>
      </p:sp>
      <p:sp>
        <p:nvSpPr>
          <p:cNvPr id="2" name="テキスト ボックス 1">
            <a:extLst>
              <a:ext uri="{FF2B5EF4-FFF2-40B4-BE49-F238E27FC236}">
                <a16:creationId xmlns:a16="http://schemas.microsoft.com/office/drawing/2014/main" id="{1D0A5CEB-352D-4136-EFA1-7BDFE21C236E}"/>
              </a:ext>
            </a:extLst>
          </p:cNvPr>
          <p:cNvSpPr txBox="1"/>
          <p:nvPr/>
        </p:nvSpPr>
        <p:spPr>
          <a:xfrm>
            <a:off x="5796960" y="1313070"/>
            <a:ext cx="1266693" cy="584775"/>
          </a:xfrm>
          <a:prstGeom prst="rect">
            <a:avLst/>
          </a:prstGeom>
          <a:noFill/>
        </p:spPr>
        <p:txBody>
          <a:bodyPr wrap="none" rtlCol="0">
            <a:spAutoFit/>
          </a:bodyPr>
          <a:lstStyle/>
          <a:p>
            <a:r>
              <a:rPr kumimoji="1" lang="en-US" altLang="ja-JP" sz="3200" b="1" dirty="0">
                <a:latin typeface="Noto Sans JP" panose="020B0600070205080204" charset="-128"/>
                <a:ea typeface="Noto Sans JP" panose="020B0600070205080204" charset="-128"/>
              </a:rPr>
              <a:t>point</a:t>
            </a:r>
            <a:endParaRPr kumimoji="1" lang="ja-JP" altLang="en-US" sz="3200" b="1" dirty="0">
              <a:latin typeface="Noto Sans JP" panose="020B0600070205080204" charset="-128"/>
              <a:ea typeface="Noto Sans JP" panose="020B060007020508020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4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484" name="Google Shape;484;p4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485" name="Google Shape;485;p45"/>
          <p:cNvGrpSpPr/>
          <p:nvPr/>
        </p:nvGrpSpPr>
        <p:grpSpPr>
          <a:xfrm>
            <a:off x="-1" y="0"/>
            <a:ext cx="9143818" cy="5197645"/>
            <a:chOff x="0" y="-28575"/>
            <a:chExt cx="4816592" cy="2737908"/>
          </a:xfrm>
        </p:grpSpPr>
        <p:sp>
          <p:nvSpPr>
            <p:cNvPr id="486" name="Google Shape;486;p4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487" name="Google Shape;487;p4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8" name="Google Shape;488;p45"/>
          <p:cNvGrpSpPr/>
          <p:nvPr/>
        </p:nvGrpSpPr>
        <p:grpSpPr>
          <a:xfrm>
            <a:off x="5989686" y="4370062"/>
            <a:ext cx="3073884" cy="437403"/>
            <a:chOff x="0" y="-47625"/>
            <a:chExt cx="1619197" cy="230406"/>
          </a:xfrm>
        </p:grpSpPr>
        <p:sp>
          <p:nvSpPr>
            <p:cNvPr id="489" name="Google Shape;489;p4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90" name="Google Shape;490;p4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91" name="Google Shape;491;p45"/>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492" name="Google Shape;492;p45"/>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495" name="Google Shape;495;p45"/>
          <p:cNvPicPr preferRelativeResize="0"/>
          <p:nvPr/>
        </p:nvPicPr>
        <p:blipFill>
          <a:blip r:embed="rId4">
            <a:alphaModFix/>
          </a:blip>
          <a:stretch>
            <a:fillRect/>
          </a:stretch>
        </p:blipFill>
        <p:spPr>
          <a:xfrm>
            <a:off x="7346982" y="3164284"/>
            <a:ext cx="1476475" cy="1499101"/>
          </a:xfrm>
          <a:prstGeom prst="rect">
            <a:avLst/>
          </a:prstGeom>
          <a:noFill/>
          <a:ln>
            <a:noFill/>
          </a:ln>
        </p:spPr>
      </p:pic>
      <p:pic>
        <p:nvPicPr>
          <p:cNvPr id="496" name="Google Shape;496;p45"/>
          <p:cNvPicPr preferRelativeResize="0"/>
          <p:nvPr/>
        </p:nvPicPr>
        <p:blipFill>
          <a:blip r:embed="rId5">
            <a:alphaModFix/>
          </a:blip>
          <a:stretch>
            <a:fillRect/>
          </a:stretch>
        </p:blipFill>
        <p:spPr>
          <a:xfrm flipH="1">
            <a:off x="434285" y="380975"/>
            <a:ext cx="1025640" cy="1033300"/>
          </a:xfrm>
          <a:prstGeom prst="rect">
            <a:avLst/>
          </a:prstGeom>
          <a:noFill/>
          <a:ln>
            <a:noFill/>
          </a:ln>
        </p:spPr>
      </p:pic>
      <p:sp>
        <p:nvSpPr>
          <p:cNvPr id="497" name="Google Shape;497;p45"/>
          <p:cNvSpPr txBox="1"/>
          <p:nvPr/>
        </p:nvSpPr>
        <p:spPr>
          <a:xfrm>
            <a:off x="6249200" y="4626475"/>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株式会社ダチョウの群れ：入谷</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498" name="Google Shape;498;p45"/>
          <p:cNvSpPr txBox="1"/>
          <p:nvPr/>
        </p:nvSpPr>
        <p:spPr>
          <a:xfrm>
            <a:off x="195575" y="13436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50C0221B-814C-6016-EC92-318395BD25A7}"/>
              </a:ext>
            </a:extLst>
          </p:cNvPr>
          <p:cNvSpPr/>
          <p:nvPr/>
        </p:nvSpPr>
        <p:spPr>
          <a:xfrm>
            <a:off x="1698635" y="518774"/>
            <a:ext cx="4291051" cy="774201"/>
          </a:xfrm>
          <a:prstGeom prst="wedgeRoundRectCallout">
            <a:avLst>
              <a:gd name="adj1" fmla="val -54956"/>
              <a:gd name="adj2" fmla="val 3777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お迎えした後のイメージがつかめないのですが</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なにかいいものありますか？</a:t>
            </a:r>
            <a:endParaRPr kumimoji="1" lang="en-US" altLang="ja-JP" b="1" dirty="0">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9E3DFBA6-BD2A-5DC1-EBBD-D0F6122E603F}"/>
              </a:ext>
            </a:extLst>
          </p:cNvPr>
          <p:cNvSpPr/>
          <p:nvPr/>
        </p:nvSpPr>
        <p:spPr>
          <a:xfrm>
            <a:off x="1553737" y="1962759"/>
            <a:ext cx="5669456" cy="2080216"/>
          </a:xfrm>
          <a:prstGeom prst="wedgeRoundRectCallout">
            <a:avLst>
              <a:gd name="adj1" fmla="val 50091"/>
              <a:gd name="adj2" fmla="val 6493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いいものがあるんですよ～</a:t>
            </a:r>
            <a:endParaRPr kumimoji="1" lang="en-US" altLang="ja-JP"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「日記機能」というものがあります！</a:t>
            </a:r>
            <a:endParaRPr kumimoji="1" lang="en-US" altLang="ja-JP" sz="2400"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8"/>
                                        </p:tgtEl>
                                        <p:attrNameLst>
                                          <p:attrName>style.visibility</p:attrName>
                                        </p:attrNameLst>
                                      </p:cBhvr>
                                      <p:to>
                                        <p:strVal val="visible"/>
                                      </p:to>
                                    </p:set>
                                    <p:animEffect transition="in" filter="fade">
                                      <p:cBhvr>
                                        <p:cTn id="10" dur="500"/>
                                        <p:tgtEl>
                                          <p:spTgt spid="4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95"/>
                                        </p:tgtEl>
                                        <p:attrNameLst>
                                          <p:attrName>style.visibility</p:attrName>
                                        </p:attrNameLst>
                                      </p:cBhvr>
                                      <p:to>
                                        <p:strVal val="visible"/>
                                      </p:to>
                                    </p:set>
                                    <p:animEffect transition="in" filter="fade">
                                      <p:cBhvr>
                                        <p:cTn id="21" dur="500"/>
                                        <p:tgtEl>
                                          <p:spTgt spid="49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7"/>
                                        </p:tgtEl>
                                        <p:attrNameLst>
                                          <p:attrName>style.visibility</p:attrName>
                                        </p:attrNameLst>
                                      </p:cBhvr>
                                      <p:to>
                                        <p:strVal val="visible"/>
                                      </p:to>
                                    </p:set>
                                    <p:animEffect transition="in" filter="fade">
                                      <p:cBhvr>
                                        <p:cTn id="24" dur="500"/>
                                        <p:tgtEl>
                                          <p:spTgt spid="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p:bldP spid="498" grpId="0"/>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grpSp>
        <p:nvGrpSpPr>
          <p:cNvPr id="503" name="Google Shape;503;p46"/>
          <p:cNvGrpSpPr/>
          <p:nvPr/>
        </p:nvGrpSpPr>
        <p:grpSpPr>
          <a:xfrm>
            <a:off x="0" y="-54248"/>
            <a:ext cx="9144000" cy="5197748"/>
            <a:chOff x="0" y="-144661"/>
            <a:chExt cx="24384000" cy="13860661"/>
          </a:xfrm>
        </p:grpSpPr>
        <p:grpSp>
          <p:nvGrpSpPr>
            <p:cNvPr id="504" name="Google Shape;504;p46"/>
            <p:cNvGrpSpPr/>
            <p:nvPr/>
          </p:nvGrpSpPr>
          <p:grpSpPr>
            <a:xfrm>
              <a:off x="0" y="-144661"/>
              <a:ext cx="24383997" cy="13860659"/>
              <a:chOff x="0" y="-28575"/>
              <a:chExt cx="4816592" cy="2737908"/>
            </a:xfrm>
          </p:grpSpPr>
          <p:sp>
            <p:nvSpPr>
              <p:cNvPr id="505" name="Google Shape;505;p4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06" name="Google Shape;506;p46"/>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07" name="Google Shape;507;p46"/>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08" name="Google Shape;508;p46"/>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grpSp>
        <p:nvGrpSpPr>
          <p:cNvPr id="509" name="Google Shape;509;p46"/>
          <p:cNvGrpSpPr/>
          <p:nvPr/>
        </p:nvGrpSpPr>
        <p:grpSpPr>
          <a:xfrm>
            <a:off x="80701" y="52909"/>
            <a:ext cx="1039490" cy="1039490"/>
            <a:chOff x="0" y="0"/>
            <a:chExt cx="812800" cy="812800"/>
          </a:xfrm>
        </p:grpSpPr>
        <p:sp>
          <p:nvSpPr>
            <p:cNvPr id="510" name="Google Shape;510;p46"/>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1" name="Google Shape;511;p46"/>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12" name="Google Shape;512;p46"/>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513" name="Google Shape;513;p46"/>
          <p:cNvSpPr txBox="1"/>
          <p:nvPr/>
        </p:nvSpPr>
        <p:spPr>
          <a:xfrm>
            <a:off x="1222325" y="310300"/>
            <a:ext cx="75996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2900" b="1" dirty="0">
                <a:solidFill>
                  <a:srgbClr val="FF9000"/>
                </a:solidFill>
                <a:latin typeface="Noto Sans JP" panose="020B0600070205080204" charset="-128"/>
                <a:ea typeface="Noto Sans JP" panose="020B0600070205080204" charset="-128"/>
                <a:cs typeface="Calibri"/>
                <a:sym typeface="Calibri"/>
              </a:rPr>
              <a:t>日記：主に引き取った後の情報共有が目的</a:t>
            </a:r>
            <a:endParaRPr sz="3200" b="1" dirty="0">
              <a:solidFill>
                <a:srgbClr val="FF9000"/>
              </a:solidFill>
              <a:latin typeface="Noto Sans JP" panose="020B0600070205080204" charset="-128"/>
              <a:ea typeface="Noto Sans JP" panose="020B0600070205080204" charset="-128"/>
              <a:cs typeface="Calibri"/>
              <a:sym typeface="Calibri"/>
            </a:endParaRPr>
          </a:p>
        </p:txBody>
      </p:sp>
      <p:sp>
        <p:nvSpPr>
          <p:cNvPr id="514" name="Google Shape;514;p46"/>
          <p:cNvSpPr/>
          <p:nvPr/>
        </p:nvSpPr>
        <p:spPr>
          <a:xfrm>
            <a:off x="5484977" y="1205075"/>
            <a:ext cx="3409094" cy="352441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15" name="Google Shape;515;p46"/>
          <p:cNvSpPr txBox="1"/>
          <p:nvPr/>
        </p:nvSpPr>
        <p:spPr>
          <a:xfrm>
            <a:off x="6032429" y="1357475"/>
            <a:ext cx="2314200" cy="664797"/>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2800" b="1" dirty="0">
              <a:solidFill>
                <a:srgbClr val="524F4D"/>
              </a:solidFill>
              <a:latin typeface="Noto Sans JP" panose="020B0600070205080204" charset="-128"/>
              <a:ea typeface="Noto Sans JP" panose="020B0600070205080204" charset="-128"/>
            </a:endParaRPr>
          </a:p>
        </p:txBody>
      </p:sp>
      <p:sp>
        <p:nvSpPr>
          <p:cNvPr id="516" name="Google Shape;516;p46"/>
          <p:cNvSpPr txBox="1"/>
          <p:nvPr/>
        </p:nvSpPr>
        <p:spPr>
          <a:xfrm>
            <a:off x="5603825" y="1986325"/>
            <a:ext cx="3294300" cy="198974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登録した日記は管理者除く</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全てのユーザーで情報共有可能</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★譲渡した保護団体も犬猫が</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元気にしているのか確かめる</a:t>
            </a:r>
            <a:endParaRPr sz="1700" b="1" dirty="0">
              <a:solidFill>
                <a:srgbClr val="524F4D"/>
              </a:solidFill>
              <a:latin typeface="Noto Sans JP" panose="020B0600070205080204" charset="-128"/>
              <a:ea typeface="Noto Sans JP" panose="020B0600070205080204" charset="-128"/>
            </a:endParaRPr>
          </a:p>
          <a:p>
            <a:pPr marL="0" lvl="0" indent="0" algn="l" rtl="0">
              <a:lnSpc>
                <a:spcPct val="115000"/>
              </a:lnSpc>
              <a:spcBef>
                <a:spcPts val="0"/>
              </a:spcBef>
              <a:spcAft>
                <a:spcPts val="0"/>
              </a:spcAft>
              <a:buNone/>
            </a:pPr>
            <a:r>
              <a:rPr lang="ja" sz="1700" b="1" dirty="0">
                <a:solidFill>
                  <a:srgbClr val="524F4D"/>
                </a:solidFill>
                <a:latin typeface="Noto Sans JP" panose="020B0600070205080204" charset="-128"/>
                <a:ea typeface="Noto Sans JP" panose="020B0600070205080204" charset="-128"/>
              </a:rPr>
              <a:t>ことができる</a:t>
            </a:r>
            <a:endParaRPr sz="1700" b="1" dirty="0">
              <a:solidFill>
                <a:srgbClr val="524F4D"/>
              </a:solidFill>
              <a:latin typeface="Noto Sans JP" panose="020B0600070205080204" charset="-128"/>
              <a:ea typeface="Noto Sans JP" panose="020B0600070205080204" charset="-128"/>
            </a:endParaRPr>
          </a:p>
        </p:txBody>
      </p:sp>
      <p:pic>
        <p:nvPicPr>
          <p:cNvPr id="517" name="Google Shape;517;p46"/>
          <p:cNvPicPr preferRelativeResize="0"/>
          <p:nvPr/>
        </p:nvPicPr>
        <p:blipFill>
          <a:blip r:embed="rId5">
            <a:alphaModFix/>
          </a:blip>
          <a:stretch>
            <a:fillRect/>
          </a:stretch>
        </p:blipFill>
        <p:spPr>
          <a:xfrm>
            <a:off x="306450" y="1609975"/>
            <a:ext cx="4985700" cy="2807375"/>
          </a:xfrm>
          <a:prstGeom prst="rect">
            <a:avLst/>
          </a:prstGeom>
          <a:noFill/>
          <a:ln w="38100" cap="flat" cmpd="sng">
            <a:solidFill>
              <a:schemeClr val="accent2"/>
            </a:solidFill>
            <a:prstDash val="solid"/>
            <a:round/>
            <a:headEnd type="none" w="sm" len="sm"/>
            <a:tailEnd type="none" w="sm" len="sm"/>
          </a:ln>
        </p:spPr>
      </p:pic>
      <p:pic>
        <p:nvPicPr>
          <p:cNvPr id="518" name="Google Shape;518;p46"/>
          <p:cNvPicPr preferRelativeResize="0"/>
          <p:nvPr/>
        </p:nvPicPr>
        <p:blipFill>
          <a:blip r:embed="rId6">
            <a:alphaModFix/>
          </a:blip>
          <a:stretch>
            <a:fillRect/>
          </a:stretch>
        </p:blipFill>
        <p:spPr>
          <a:xfrm>
            <a:off x="1120200" y="3370825"/>
            <a:ext cx="566400" cy="566400"/>
          </a:xfrm>
          <a:prstGeom prst="rect">
            <a:avLst/>
          </a:prstGeom>
          <a:noFill/>
          <a:ln>
            <a:noFill/>
          </a:ln>
        </p:spPr>
      </p:pic>
      <p:pic>
        <p:nvPicPr>
          <p:cNvPr id="519" name="Google Shape;519;p46"/>
          <p:cNvPicPr preferRelativeResize="0"/>
          <p:nvPr/>
        </p:nvPicPr>
        <p:blipFill>
          <a:blip r:embed="rId6">
            <a:alphaModFix/>
          </a:blip>
          <a:stretch>
            <a:fillRect/>
          </a:stretch>
        </p:blipFill>
        <p:spPr>
          <a:xfrm>
            <a:off x="3771500" y="3416125"/>
            <a:ext cx="566400" cy="56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pSp>
        <p:nvGrpSpPr>
          <p:cNvPr id="524" name="Google Shape;524;p47"/>
          <p:cNvGrpSpPr/>
          <p:nvPr/>
        </p:nvGrpSpPr>
        <p:grpSpPr>
          <a:xfrm>
            <a:off x="80700" y="-155349"/>
            <a:ext cx="9144001" cy="5304571"/>
            <a:chOff x="0" y="-429521"/>
            <a:chExt cx="24384002" cy="14145521"/>
          </a:xfrm>
        </p:grpSpPr>
        <p:grpSp>
          <p:nvGrpSpPr>
            <p:cNvPr id="525" name="Google Shape;525;p47"/>
            <p:cNvGrpSpPr/>
            <p:nvPr/>
          </p:nvGrpSpPr>
          <p:grpSpPr>
            <a:xfrm>
              <a:off x="0" y="-429521"/>
              <a:ext cx="24384002" cy="14145519"/>
              <a:chOff x="0" y="-84844"/>
              <a:chExt cx="4816593" cy="2794177"/>
            </a:xfrm>
          </p:grpSpPr>
          <p:sp>
            <p:nvSpPr>
              <p:cNvPr id="526" name="Google Shape;526;p47"/>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27" name="Google Shape;527;p47"/>
              <p:cNvSpPr txBox="1"/>
              <p:nvPr/>
            </p:nvSpPr>
            <p:spPr>
              <a:xfrm>
                <a:off x="93" y="-84844"/>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528" name="Google Shape;528;p47"/>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29" name="Google Shape;529;p47"/>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530" name="Google Shape;530;p47"/>
          <p:cNvSpPr txBox="1"/>
          <p:nvPr/>
        </p:nvSpPr>
        <p:spPr>
          <a:xfrm>
            <a:off x="1404337" y="333063"/>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日記登録の流れ</a:t>
            </a:r>
            <a:endParaRPr sz="2500" b="1" dirty="0">
              <a:solidFill>
                <a:srgbClr val="FF9000"/>
              </a:solidFill>
              <a:latin typeface="Noto Sans JP" panose="020B0600070205080204" charset="-128"/>
              <a:ea typeface="Noto Sans JP" panose="020B0600070205080204" charset="-128"/>
              <a:cs typeface="Calibri"/>
              <a:sym typeface="Calibri"/>
            </a:endParaRPr>
          </a:p>
        </p:txBody>
      </p:sp>
      <p:grpSp>
        <p:nvGrpSpPr>
          <p:cNvPr id="531" name="Google Shape;531;p47"/>
          <p:cNvGrpSpPr/>
          <p:nvPr/>
        </p:nvGrpSpPr>
        <p:grpSpPr>
          <a:xfrm>
            <a:off x="80700" y="52909"/>
            <a:ext cx="1039490" cy="1039490"/>
            <a:chOff x="0" y="0"/>
            <a:chExt cx="812800" cy="812800"/>
          </a:xfrm>
        </p:grpSpPr>
        <p:sp>
          <p:nvSpPr>
            <p:cNvPr id="532" name="Google Shape;532;p4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33" name="Google Shape;533;p47"/>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34" name="Google Shape;534;p47"/>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535" name="Google Shape;535;p47"/>
          <p:cNvSpPr/>
          <p:nvPr/>
        </p:nvSpPr>
        <p:spPr>
          <a:xfrm>
            <a:off x="4433025" y="1330975"/>
            <a:ext cx="5748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36" name="Google Shape;536;p47"/>
          <p:cNvPicPr preferRelativeResize="0"/>
          <p:nvPr/>
        </p:nvPicPr>
        <p:blipFill>
          <a:blip r:embed="rId5">
            <a:alphaModFix/>
          </a:blip>
          <a:stretch>
            <a:fillRect/>
          </a:stretch>
        </p:blipFill>
        <p:spPr>
          <a:xfrm>
            <a:off x="279100" y="1256776"/>
            <a:ext cx="4114000" cy="3192300"/>
          </a:xfrm>
          <a:prstGeom prst="rect">
            <a:avLst/>
          </a:prstGeom>
          <a:noFill/>
          <a:ln w="19050" cap="flat" cmpd="sng">
            <a:solidFill>
              <a:srgbClr val="524F4D"/>
            </a:solidFill>
            <a:prstDash val="solid"/>
            <a:round/>
            <a:headEnd type="none" w="sm" len="sm"/>
            <a:tailEnd type="none" w="sm" len="sm"/>
          </a:ln>
        </p:spPr>
      </p:pic>
      <p:sp>
        <p:nvSpPr>
          <p:cNvPr id="537" name="Google Shape;537;p47"/>
          <p:cNvSpPr/>
          <p:nvPr/>
        </p:nvSpPr>
        <p:spPr>
          <a:xfrm>
            <a:off x="228600" y="3115950"/>
            <a:ext cx="1067400" cy="13788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39" name="Google Shape;539;p47"/>
          <p:cNvSpPr/>
          <p:nvPr/>
        </p:nvSpPr>
        <p:spPr>
          <a:xfrm rot="5400000">
            <a:off x="6712313" y="2458150"/>
            <a:ext cx="6522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40" name="Google Shape;540;p47"/>
          <p:cNvPicPr preferRelativeResize="0"/>
          <p:nvPr/>
        </p:nvPicPr>
        <p:blipFill rotWithShape="1">
          <a:blip r:embed="rId6">
            <a:alphaModFix/>
          </a:blip>
          <a:srcRect l="14903" r="11970"/>
          <a:stretch/>
        </p:blipFill>
        <p:spPr>
          <a:xfrm>
            <a:off x="4806349" y="3187750"/>
            <a:ext cx="4337652" cy="1487296"/>
          </a:xfrm>
          <a:prstGeom prst="rect">
            <a:avLst/>
          </a:prstGeom>
          <a:noFill/>
          <a:ln w="19050" cap="flat" cmpd="sng">
            <a:solidFill>
              <a:srgbClr val="524F4D"/>
            </a:solidFill>
            <a:prstDash val="solid"/>
            <a:round/>
            <a:headEnd type="none" w="sm" len="sm"/>
            <a:tailEnd type="none" w="sm" len="sm"/>
          </a:ln>
        </p:spPr>
      </p:pic>
      <p:sp>
        <p:nvSpPr>
          <p:cNvPr id="541" name="Google Shape;541;p47"/>
          <p:cNvSpPr/>
          <p:nvPr/>
        </p:nvSpPr>
        <p:spPr>
          <a:xfrm>
            <a:off x="5859950" y="3565600"/>
            <a:ext cx="20178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42" name="Google Shape;542;p47"/>
          <p:cNvPicPr preferRelativeResize="0"/>
          <p:nvPr/>
        </p:nvPicPr>
        <p:blipFill>
          <a:blip r:embed="rId7">
            <a:alphaModFix/>
          </a:blip>
          <a:stretch>
            <a:fillRect/>
          </a:stretch>
        </p:blipFill>
        <p:spPr>
          <a:xfrm>
            <a:off x="5007825" y="452316"/>
            <a:ext cx="3905100" cy="1741325"/>
          </a:xfrm>
          <a:prstGeom prst="rect">
            <a:avLst/>
          </a:prstGeom>
          <a:noFill/>
          <a:ln>
            <a:noFill/>
          </a:ln>
        </p:spPr>
      </p:pic>
      <p:sp>
        <p:nvSpPr>
          <p:cNvPr id="2" name="吹き出し: 角を丸めた四角形 1">
            <a:extLst>
              <a:ext uri="{FF2B5EF4-FFF2-40B4-BE49-F238E27FC236}">
                <a16:creationId xmlns:a16="http://schemas.microsoft.com/office/drawing/2014/main" id="{BE2DD70E-DFB7-41FC-96E8-6D814D032330}"/>
              </a:ext>
            </a:extLst>
          </p:cNvPr>
          <p:cNvSpPr/>
          <p:nvPr/>
        </p:nvSpPr>
        <p:spPr>
          <a:xfrm>
            <a:off x="1404337" y="2272976"/>
            <a:ext cx="2558063" cy="447922"/>
          </a:xfrm>
          <a:prstGeom prst="wedgeRoundRectCallout">
            <a:avLst>
              <a:gd name="adj1" fmla="val -56902"/>
              <a:gd name="adj2" fmla="val 117985"/>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①ログイン→日記クリック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37E4BAAF-A81D-B7B7-CF95-A5BE0FC4F554}"/>
              </a:ext>
            </a:extLst>
          </p:cNvPr>
          <p:cNvSpPr/>
          <p:nvPr/>
        </p:nvSpPr>
        <p:spPr>
          <a:xfrm>
            <a:off x="5249615" y="253831"/>
            <a:ext cx="928161" cy="464132"/>
          </a:xfrm>
          <a:prstGeom prst="wedgeRoundRectCallout">
            <a:avLst>
              <a:gd name="adj1" fmla="val 56211"/>
              <a:gd name="adj2" fmla="val 7940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②題名</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B07E3E81-1A4F-0DBD-7DCD-A11CC961B7BB}"/>
              </a:ext>
            </a:extLst>
          </p:cNvPr>
          <p:cNvSpPr/>
          <p:nvPr/>
        </p:nvSpPr>
        <p:spPr>
          <a:xfrm>
            <a:off x="5333092" y="2047525"/>
            <a:ext cx="844684" cy="415679"/>
          </a:xfrm>
          <a:prstGeom prst="wedgeRoundRectCallout">
            <a:avLst>
              <a:gd name="adj1" fmla="val 89379"/>
              <a:gd name="adj2" fmla="val -35172"/>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④登録</a:t>
            </a:r>
            <a:endParaRPr kumimoji="1" lang="en-US" altLang="ja-JP" dirty="0">
              <a:solidFill>
                <a:schemeClr val="tx1"/>
              </a:solidFill>
              <a:latin typeface="Noto Sans JP" panose="020B0600070205080204" charset="-128"/>
              <a:ea typeface="Noto Sans JP" panose="020B0600070205080204" charset="-128"/>
            </a:endParaRPr>
          </a:p>
        </p:txBody>
      </p:sp>
      <p:sp>
        <p:nvSpPr>
          <p:cNvPr id="4" name="吹き出し: 角を丸めた四角形 3">
            <a:extLst>
              <a:ext uri="{FF2B5EF4-FFF2-40B4-BE49-F238E27FC236}">
                <a16:creationId xmlns:a16="http://schemas.microsoft.com/office/drawing/2014/main" id="{89EF6EEE-CFFD-1F5E-0E2C-10704DEDEFA5}"/>
              </a:ext>
            </a:extLst>
          </p:cNvPr>
          <p:cNvSpPr/>
          <p:nvPr/>
        </p:nvSpPr>
        <p:spPr>
          <a:xfrm>
            <a:off x="7948944" y="2098233"/>
            <a:ext cx="844683" cy="415679"/>
          </a:xfrm>
          <a:prstGeom prst="wedgeRoundRectCallout">
            <a:avLst>
              <a:gd name="adj1" fmla="val -40180"/>
              <a:gd name="adj2" fmla="val -8889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③内容</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grpSp>
        <p:nvGrpSpPr>
          <p:cNvPr id="550" name="Google Shape;550;p48"/>
          <p:cNvGrpSpPr/>
          <p:nvPr/>
        </p:nvGrpSpPr>
        <p:grpSpPr>
          <a:xfrm>
            <a:off x="46025" y="-51064"/>
            <a:ext cx="9144000" cy="5295623"/>
            <a:chOff x="0" y="-405661"/>
            <a:chExt cx="24384000" cy="14121661"/>
          </a:xfrm>
        </p:grpSpPr>
        <p:grpSp>
          <p:nvGrpSpPr>
            <p:cNvPr id="551" name="Google Shape;551;p48"/>
            <p:cNvGrpSpPr/>
            <p:nvPr/>
          </p:nvGrpSpPr>
          <p:grpSpPr>
            <a:xfrm>
              <a:off x="0" y="-405661"/>
              <a:ext cx="24383997" cy="14121659"/>
              <a:chOff x="0" y="-80131"/>
              <a:chExt cx="4816592" cy="2789464"/>
            </a:xfrm>
          </p:grpSpPr>
          <p:sp>
            <p:nvSpPr>
              <p:cNvPr id="552" name="Google Shape;552;p4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53" name="Google Shape;553;p48"/>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554" name="Google Shape;554;p4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55" name="Google Shape;555;p4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556" name="Google Shape;556;p48"/>
          <p:cNvSpPr txBox="1"/>
          <p:nvPr/>
        </p:nvSpPr>
        <p:spPr>
          <a:xfrm>
            <a:off x="1243820" y="34060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日記更新・削除の流れ</a:t>
            </a:r>
            <a:endParaRPr sz="2500" b="1" dirty="0">
              <a:solidFill>
                <a:srgbClr val="FF9000"/>
              </a:solidFill>
              <a:latin typeface="Noto Sans JP" panose="020B0600070205080204" charset="-128"/>
              <a:ea typeface="Noto Sans JP" panose="020B0600070205080204" charset="-128"/>
              <a:cs typeface="Calibri"/>
              <a:sym typeface="Calibri"/>
            </a:endParaRPr>
          </a:p>
        </p:txBody>
      </p:sp>
      <p:grpSp>
        <p:nvGrpSpPr>
          <p:cNvPr id="557" name="Google Shape;557;p48"/>
          <p:cNvGrpSpPr/>
          <p:nvPr/>
        </p:nvGrpSpPr>
        <p:grpSpPr>
          <a:xfrm>
            <a:off x="80700" y="52909"/>
            <a:ext cx="1039490" cy="1039490"/>
            <a:chOff x="0" y="0"/>
            <a:chExt cx="812800" cy="812800"/>
          </a:xfrm>
        </p:grpSpPr>
        <p:sp>
          <p:nvSpPr>
            <p:cNvPr id="558" name="Google Shape;558;p4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59" name="Google Shape;559;p4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60" name="Google Shape;560;p4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561" name="Google Shape;561;p48"/>
          <p:cNvPicPr preferRelativeResize="0"/>
          <p:nvPr/>
        </p:nvPicPr>
        <p:blipFill>
          <a:blip r:embed="rId5">
            <a:alphaModFix/>
          </a:blip>
          <a:stretch>
            <a:fillRect/>
          </a:stretch>
        </p:blipFill>
        <p:spPr>
          <a:xfrm>
            <a:off x="252175" y="1497275"/>
            <a:ext cx="4114000" cy="3192300"/>
          </a:xfrm>
          <a:prstGeom prst="rect">
            <a:avLst/>
          </a:prstGeom>
          <a:noFill/>
          <a:ln w="19050" cap="flat" cmpd="sng">
            <a:solidFill>
              <a:srgbClr val="524F4D"/>
            </a:solidFill>
            <a:prstDash val="solid"/>
            <a:round/>
            <a:headEnd type="none" w="sm" len="sm"/>
            <a:tailEnd type="none" w="sm" len="sm"/>
          </a:ln>
        </p:spPr>
      </p:pic>
      <p:sp>
        <p:nvSpPr>
          <p:cNvPr id="562" name="Google Shape;562;p48"/>
          <p:cNvSpPr/>
          <p:nvPr/>
        </p:nvSpPr>
        <p:spPr>
          <a:xfrm>
            <a:off x="228600" y="3344550"/>
            <a:ext cx="1067400" cy="13788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4" name="Google Shape;564;p48"/>
          <p:cNvSpPr/>
          <p:nvPr/>
        </p:nvSpPr>
        <p:spPr>
          <a:xfrm rot="5400000">
            <a:off x="5473975" y="3067300"/>
            <a:ext cx="5103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65" name="Google Shape;565;p48"/>
          <p:cNvPicPr preferRelativeResize="0"/>
          <p:nvPr/>
        </p:nvPicPr>
        <p:blipFill rotWithShape="1">
          <a:blip r:embed="rId6">
            <a:alphaModFix/>
          </a:blip>
          <a:srcRect l="25399" t="9094" r="12115" b="60396"/>
          <a:stretch/>
        </p:blipFill>
        <p:spPr>
          <a:xfrm>
            <a:off x="4797700" y="3870375"/>
            <a:ext cx="1979101" cy="738000"/>
          </a:xfrm>
          <a:prstGeom prst="rect">
            <a:avLst/>
          </a:prstGeom>
          <a:noFill/>
          <a:ln w="19050" cap="flat" cmpd="sng">
            <a:solidFill>
              <a:srgbClr val="524F4D"/>
            </a:solidFill>
            <a:prstDash val="solid"/>
            <a:round/>
            <a:headEnd type="none" w="sm" len="sm"/>
            <a:tailEnd type="none" w="sm" len="sm"/>
          </a:ln>
        </p:spPr>
      </p:pic>
      <p:sp>
        <p:nvSpPr>
          <p:cNvPr id="566" name="Google Shape;566;p48"/>
          <p:cNvSpPr/>
          <p:nvPr/>
        </p:nvSpPr>
        <p:spPr>
          <a:xfrm>
            <a:off x="5074675" y="4046938"/>
            <a:ext cx="10395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67" name="Google Shape;567;p48"/>
          <p:cNvSpPr/>
          <p:nvPr/>
        </p:nvSpPr>
        <p:spPr>
          <a:xfrm rot="5400000">
            <a:off x="7746700" y="3067300"/>
            <a:ext cx="5103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68" name="Google Shape;568;p48"/>
          <p:cNvPicPr preferRelativeResize="0"/>
          <p:nvPr/>
        </p:nvPicPr>
        <p:blipFill>
          <a:blip r:embed="rId7">
            <a:alphaModFix/>
          </a:blip>
          <a:stretch>
            <a:fillRect/>
          </a:stretch>
        </p:blipFill>
        <p:spPr>
          <a:xfrm>
            <a:off x="7044875" y="3870387"/>
            <a:ext cx="2099133" cy="738000"/>
          </a:xfrm>
          <a:prstGeom prst="rect">
            <a:avLst/>
          </a:prstGeom>
          <a:noFill/>
          <a:ln w="19050" cap="flat" cmpd="sng">
            <a:solidFill>
              <a:srgbClr val="524F4D"/>
            </a:solidFill>
            <a:prstDash val="solid"/>
            <a:round/>
            <a:headEnd type="none" w="sm" len="sm"/>
            <a:tailEnd type="none" w="sm" len="sm"/>
          </a:ln>
        </p:spPr>
      </p:pic>
      <p:sp>
        <p:nvSpPr>
          <p:cNvPr id="569" name="Google Shape;569;p48"/>
          <p:cNvSpPr/>
          <p:nvPr/>
        </p:nvSpPr>
        <p:spPr>
          <a:xfrm>
            <a:off x="7502088" y="3926975"/>
            <a:ext cx="1184700" cy="384900"/>
          </a:xfrm>
          <a:prstGeom prst="flowChartAlternateProcess">
            <a:avLst/>
          </a:prstGeom>
          <a:solidFill>
            <a:srgbClr val="000000">
              <a:alpha val="0"/>
            </a:srgbClr>
          </a:solid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70" name="Google Shape;570;p48"/>
          <p:cNvPicPr preferRelativeResize="0"/>
          <p:nvPr/>
        </p:nvPicPr>
        <p:blipFill>
          <a:blip r:embed="rId8">
            <a:alphaModFix/>
          </a:blip>
          <a:stretch>
            <a:fillRect/>
          </a:stretch>
        </p:blipFill>
        <p:spPr>
          <a:xfrm>
            <a:off x="4986225" y="854612"/>
            <a:ext cx="4000025" cy="1742136"/>
          </a:xfrm>
          <a:prstGeom prst="rect">
            <a:avLst/>
          </a:prstGeom>
          <a:noFill/>
          <a:ln>
            <a:noFill/>
          </a:ln>
        </p:spPr>
      </p:pic>
      <p:sp>
        <p:nvSpPr>
          <p:cNvPr id="574" name="Google Shape;574;p48"/>
          <p:cNvSpPr/>
          <p:nvPr/>
        </p:nvSpPr>
        <p:spPr>
          <a:xfrm>
            <a:off x="4618025" y="1393413"/>
            <a:ext cx="574800" cy="5091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3D8DBB99-5197-8A69-C210-CB0FC2916C11}"/>
              </a:ext>
            </a:extLst>
          </p:cNvPr>
          <p:cNvSpPr/>
          <p:nvPr/>
        </p:nvSpPr>
        <p:spPr>
          <a:xfrm>
            <a:off x="4389750" y="2372465"/>
            <a:ext cx="1840066" cy="360932"/>
          </a:xfrm>
          <a:prstGeom prst="wedgeRoundRectCallout">
            <a:avLst>
              <a:gd name="adj1" fmla="val 62993"/>
              <a:gd name="adj2" fmla="val -24874"/>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④どちらかクリック</a:t>
            </a:r>
            <a:endParaRPr kumimoji="1" lang="en-US" altLang="ja-JP" dirty="0">
              <a:solidFill>
                <a:schemeClr val="tx1"/>
              </a:solidFill>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B6A8C6DF-61A8-BDDA-D2C5-405924834612}"/>
              </a:ext>
            </a:extLst>
          </p:cNvPr>
          <p:cNvSpPr/>
          <p:nvPr/>
        </p:nvSpPr>
        <p:spPr>
          <a:xfrm>
            <a:off x="6776801" y="1542512"/>
            <a:ext cx="1853637" cy="509101"/>
          </a:xfrm>
          <a:prstGeom prst="wedgeRoundRectCallout">
            <a:avLst>
              <a:gd name="adj1" fmla="val -30345"/>
              <a:gd name="adj2" fmla="val -100747"/>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③更新</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題名と内容を変更</a:t>
            </a:r>
            <a:endParaRPr kumimoji="1" lang="en-US" altLang="ja-JP" dirty="0">
              <a:solidFill>
                <a:schemeClr val="tx1"/>
              </a:solidFill>
              <a:latin typeface="Noto Sans JP" panose="020B0600070205080204" charset="-128"/>
              <a:ea typeface="Noto Sans JP" panose="020B0600070205080204" charset="-128"/>
            </a:endParaRPr>
          </a:p>
        </p:txBody>
      </p:sp>
      <p:sp>
        <p:nvSpPr>
          <p:cNvPr id="5" name="吹き出し: 角を丸めた四角形 4">
            <a:extLst>
              <a:ext uri="{FF2B5EF4-FFF2-40B4-BE49-F238E27FC236}">
                <a16:creationId xmlns:a16="http://schemas.microsoft.com/office/drawing/2014/main" id="{C5D9C1F4-6162-CC1C-5CA8-FEC5F4AAAEF0}"/>
              </a:ext>
            </a:extLst>
          </p:cNvPr>
          <p:cNvSpPr/>
          <p:nvPr/>
        </p:nvSpPr>
        <p:spPr>
          <a:xfrm>
            <a:off x="7284720" y="253831"/>
            <a:ext cx="1778580" cy="464132"/>
          </a:xfrm>
          <a:prstGeom prst="wedgeRoundRectCallout">
            <a:avLst>
              <a:gd name="adj1" fmla="val -36771"/>
              <a:gd name="adj2" fmla="val 91341"/>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②更新削除したい</a:t>
            </a:r>
            <a:endParaRPr kumimoji="1" lang="en-US" altLang="ja-JP" dirty="0">
              <a:solidFill>
                <a:schemeClr val="tx1"/>
              </a:solidFill>
              <a:latin typeface="Noto Sans JP" panose="020B0600070205080204" charset="-128"/>
              <a:ea typeface="Noto Sans JP" panose="020B0600070205080204" charset="-128"/>
            </a:endParaRPr>
          </a:p>
          <a:p>
            <a:pPr algn="ctr"/>
            <a:r>
              <a:rPr kumimoji="1" lang="ja-JP" altLang="en-US" dirty="0">
                <a:solidFill>
                  <a:schemeClr val="tx1"/>
                </a:solidFill>
                <a:latin typeface="Noto Sans JP" panose="020B0600070205080204" charset="-128"/>
                <a:ea typeface="Noto Sans JP" panose="020B0600070205080204" charset="-128"/>
              </a:rPr>
              <a:t>題名を選択</a:t>
            </a:r>
            <a:endParaRPr kumimoji="1" lang="en-US" altLang="ja-JP" dirty="0">
              <a:solidFill>
                <a:schemeClr val="tx1"/>
              </a:solidFill>
              <a:latin typeface="Noto Sans JP" panose="020B0600070205080204" charset="-128"/>
              <a:ea typeface="Noto Sans JP" panose="020B0600070205080204" charset="-128"/>
            </a:endParaRPr>
          </a:p>
        </p:txBody>
      </p:sp>
      <p:sp>
        <p:nvSpPr>
          <p:cNvPr id="7" name="吹き出し: 角を丸めた四角形 6">
            <a:extLst>
              <a:ext uri="{FF2B5EF4-FFF2-40B4-BE49-F238E27FC236}">
                <a16:creationId xmlns:a16="http://schemas.microsoft.com/office/drawing/2014/main" id="{A72652ED-1CF2-62C2-17FD-76F0F9CDDD95}"/>
              </a:ext>
            </a:extLst>
          </p:cNvPr>
          <p:cNvSpPr/>
          <p:nvPr/>
        </p:nvSpPr>
        <p:spPr>
          <a:xfrm>
            <a:off x="1404337" y="2733396"/>
            <a:ext cx="2558063" cy="333303"/>
          </a:xfrm>
          <a:prstGeom prst="wedgeRoundRectCallout">
            <a:avLst>
              <a:gd name="adj1" fmla="val -50944"/>
              <a:gd name="adj2" fmla="val 127130"/>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①ログイン→日記クリック</a:t>
            </a:r>
            <a:endParaRPr kumimoji="1" lang="en-US" altLang="ja-JP" dirty="0">
              <a:solidFill>
                <a:schemeClr val="tx1"/>
              </a:solidFill>
              <a:latin typeface="Noto Sans JP" panose="020B0600070205080204" charset="-128"/>
              <a:ea typeface="Noto Sans JP" panose="020B060007020508020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9"/>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580" name="Google Shape;580;p49"/>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581" name="Google Shape;581;p49"/>
          <p:cNvGrpSpPr/>
          <p:nvPr/>
        </p:nvGrpSpPr>
        <p:grpSpPr>
          <a:xfrm>
            <a:off x="-1" y="43798"/>
            <a:ext cx="9143818" cy="5197645"/>
            <a:chOff x="0" y="-28575"/>
            <a:chExt cx="4816592" cy="2737908"/>
          </a:xfrm>
        </p:grpSpPr>
        <p:sp>
          <p:nvSpPr>
            <p:cNvPr id="582" name="Google Shape;582;p4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583" name="Google Shape;583;p4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4" name="Google Shape;584;p49"/>
          <p:cNvGrpSpPr/>
          <p:nvPr/>
        </p:nvGrpSpPr>
        <p:grpSpPr>
          <a:xfrm>
            <a:off x="5989686" y="4370062"/>
            <a:ext cx="3073884" cy="437403"/>
            <a:chOff x="0" y="-47625"/>
            <a:chExt cx="1619197" cy="230406"/>
          </a:xfrm>
        </p:grpSpPr>
        <p:sp>
          <p:nvSpPr>
            <p:cNvPr id="585" name="Google Shape;585;p49"/>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86" name="Google Shape;586;p49"/>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87" name="Google Shape;587;p49"/>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590" name="Google Shape;590;p49"/>
          <p:cNvPicPr preferRelativeResize="0"/>
          <p:nvPr/>
        </p:nvPicPr>
        <p:blipFill>
          <a:blip r:embed="rId4">
            <a:alphaModFix/>
          </a:blip>
          <a:stretch>
            <a:fillRect/>
          </a:stretch>
        </p:blipFill>
        <p:spPr>
          <a:xfrm flipH="1">
            <a:off x="434310" y="381000"/>
            <a:ext cx="1025615" cy="1033275"/>
          </a:xfrm>
          <a:prstGeom prst="rect">
            <a:avLst/>
          </a:prstGeom>
          <a:noFill/>
          <a:ln>
            <a:noFill/>
          </a:ln>
        </p:spPr>
      </p:pic>
      <p:pic>
        <p:nvPicPr>
          <p:cNvPr id="591" name="Google Shape;591;p49"/>
          <p:cNvPicPr preferRelativeResize="0"/>
          <p:nvPr/>
        </p:nvPicPr>
        <p:blipFill>
          <a:blip r:embed="rId5">
            <a:alphaModFix/>
          </a:blip>
          <a:stretch>
            <a:fillRect/>
          </a:stretch>
        </p:blipFill>
        <p:spPr>
          <a:xfrm>
            <a:off x="7199449" y="3163624"/>
            <a:ext cx="1516076" cy="1440000"/>
          </a:xfrm>
          <a:prstGeom prst="rect">
            <a:avLst/>
          </a:prstGeom>
          <a:noFill/>
          <a:ln>
            <a:noFill/>
          </a:ln>
        </p:spPr>
      </p:pic>
      <p:sp>
        <p:nvSpPr>
          <p:cNvPr id="592" name="Google Shape;592;p49"/>
          <p:cNvSpPr txBox="1"/>
          <p:nvPr/>
        </p:nvSpPr>
        <p:spPr>
          <a:xfrm>
            <a:off x="6249200" y="4507330"/>
            <a:ext cx="2693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株式会社ダチョウの群れ：岸田</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593" name="Google Shape;593;p49"/>
          <p:cNvSpPr txBox="1"/>
          <p:nvPr/>
        </p:nvSpPr>
        <p:spPr>
          <a:xfrm>
            <a:off x="206475" y="13436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1A02417D-DD12-5D3D-B88F-B5119F73601B}"/>
              </a:ext>
            </a:extLst>
          </p:cNvPr>
          <p:cNvSpPr/>
          <p:nvPr/>
        </p:nvSpPr>
        <p:spPr>
          <a:xfrm>
            <a:off x="1807875" y="510536"/>
            <a:ext cx="4291051" cy="692901"/>
          </a:xfrm>
          <a:prstGeom prst="wedgeRoundRectCallout">
            <a:avLst>
              <a:gd name="adj1" fmla="val -57035"/>
              <a:gd name="adj2" fmla="val 36816"/>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とっても便利ですね！</a:t>
            </a:r>
            <a:endParaRPr kumimoji="1" lang="en-US" altLang="ja-JP" b="1" dirty="0">
              <a:latin typeface="Noto Sans JP" panose="020B0600070205080204" charset="-128"/>
              <a:ea typeface="Noto Sans JP" panose="020B0600070205080204" charset="-128"/>
            </a:endParaRPr>
          </a:p>
        </p:txBody>
      </p:sp>
      <p:sp>
        <p:nvSpPr>
          <p:cNvPr id="3" name="吹き出し: 角を丸めた四角形 2">
            <a:extLst>
              <a:ext uri="{FF2B5EF4-FFF2-40B4-BE49-F238E27FC236}">
                <a16:creationId xmlns:a16="http://schemas.microsoft.com/office/drawing/2014/main" id="{79B998AB-9087-46B4-EC70-ABE2F7A4A0E4}"/>
              </a:ext>
            </a:extLst>
          </p:cNvPr>
          <p:cNvSpPr/>
          <p:nvPr/>
        </p:nvSpPr>
        <p:spPr>
          <a:xfrm>
            <a:off x="1807874" y="1728575"/>
            <a:ext cx="5105882" cy="2208564"/>
          </a:xfrm>
          <a:prstGeom prst="wedgeRoundRectCallout">
            <a:avLst>
              <a:gd name="adj1" fmla="val 50658"/>
              <a:gd name="adj2" fmla="val 6727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dirty="0">
                <a:latin typeface="Noto Sans JP" panose="020B0600070205080204" charset="-128"/>
                <a:ea typeface="Noto Sans JP" panose="020B0600070205080204" charset="-128"/>
              </a:rPr>
              <a:t>その他にも「相性診断」という</a:t>
            </a:r>
            <a:endParaRPr kumimoji="1" lang="en-US" altLang="ja-JP" sz="2400"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おすすめの機能があります！</a:t>
            </a:r>
            <a:endParaRPr kumimoji="1" lang="en-US" altLang="ja-JP" sz="2400" b="1" dirty="0">
              <a:latin typeface="Noto Sans JP" panose="020B0600070205080204" charset="-128"/>
              <a:ea typeface="Noto Sans JP"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500"/>
                                        <p:tgtEl>
                                          <p:spTgt spid="5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3"/>
                                        </p:tgtEl>
                                        <p:attrNameLst>
                                          <p:attrName>style.visibility</p:attrName>
                                        </p:attrNameLst>
                                      </p:cBhvr>
                                      <p:to>
                                        <p:strVal val="visible"/>
                                      </p:to>
                                    </p:set>
                                    <p:animEffect transition="in" filter="fade">
                                      <p:cBhvr>
                                        <p:cTn id="10" dur="500"/>
                                        <p:tgtEl>
                                          <p:spTgt spid="5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2"/>
                                        </p:tgtEl>
                                        <p:attrNameLst>
                                          <p:attrName>style.visibility</p:attrName>
                                        </p:attrNameLst>
                                      </p:cBhvr>
                                      <p:to>
                                        <p:strVal val="visible"/>
                                      </p:to>
                                    </p:set>
                                    <p:animEffect transition="in" filter="fade">
                                      <p:cBhvr>
                                        <p:cTn id="21" dur="500"/>
                                        <p:tgtEl>
                                          <p:spTgt spid="592"/>
                                        </p:tgtEl>
                                      </p:cBhvr>
                                    </p:animEffect>
                                  </p:childTnLst>
                                </p:cTn>
                              </p:par>
                              <p:par>
                                <p:cTn id="22" presetID="10" presetClass="entr" presetSubtype="0" fill="hold" nodeType="withEffect">
                                  <p:stCondLst>
                                    <p:cond delay="0"/>
                                  </p:stCondLst>
                                  <p:childTnLst>
                                    <p:set>
                                      <p:cBhvr>
                                        <p:cTn id="23" dur="1" fill="hold">
                                          <p:stCondLst>
                                            <p:cond delay="0"/>
                                          </p:stCondLst>
                                        </p:cTn>
                                        <p:tgtEl>
                                          <p:spTgt spid="591"/>
                                        </p:tgtEl>
                                        <p:attrNameLst>
                                          <p:attrName>style.visibility</p:attrName>
                                        </p:attrNameLst>
                                      </p:cBhvr>
                                      <p:to>
                                        <p:strVal val="visible"/>
                                      </p:to>
                                    </p:set>
                                    <p:animEffect transition="in" filter="fade">
                                      <p:cBhvr>
                                        <p:cTn id="24" dur="5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p:bldP spid="593" grpId="0"/>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grpSp>
        <p:nvGrpSpPr>
          <p:cNvPr id="598" name="Google Shape;598;p50"/>
          <p:cNvGrpSpPr/>
          <p:nvPr/>
        </p:nvGrpSpPr>
        <p:grpSpPr>
          <a:xfrm>
            <a:off x="80700" y="-27123"/>
            <a:ext cx="9144000" cy="5197748"/>
            <a:chOff x="0" y="-144661"/>
            <a:chExt cx="24384000" cy="13860661"/>
          </a:xfrm>
        </p:grpSpPr>
        <p:grpSp>
          <p:nvGrpSpPr>
            <p:cNvPr id="599" name="Google Shape;599;p50"/>
            <p:cNvGrpSpPr/>
            <p:nvPr/>
          </p:nvGrpSpPr>
          <p:grpSpPr>
            <a:xfrm>
              <a:off x="0" y="-144661"/>
              <a:ext cx="24383997" cy="13860659"/>
              <a:chOff x="0" y="-28575"/>
              <a:chExt cx="4816592" cy="2737908"/>
            </a:xfrm>
          </p:grpSpPr>
          <p:sp>
            <p:nvSpPr>
              <p:cNvPr id="600" name="Google Shape;600;p5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01" name="Google Shape;601;p5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2" name="Google Shape;602;p5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03" name="Google Shape;603;p5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604" name="Google Shape;604;p50"/>
          <p:cNvSpPr txBox="1"/>
          <p:nvPr/>
        </p:nvSpPr>
        <p:spPr>
          <a:xfrm>
            <a:off x="1381162" y="364900"/>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相性診断機能</a:t>
            </a:r>
            <a:endParaRPr sz="900" b="1" dirty="0">
              <a:latin typeface="Noto Sans JP" panose="020B0600070205080204" charset="-128"/>
              <a:ea typeface="Noto Sans JP" panose="020B0600070205080204" charset="-128"/>
            </a:endParaRPr>
          </a:p>
        </p:txBody>
      </p:sp>
      <p:grpSp>
        <p:nvGrpSpPr>
          <p:cNvPr id="605" name="Google Shape;605;p50"/>
          <p:cNvGrpSpPr/>
          <p:nvPr/>
        </p:nvGrpSpPr>
        <p:grpSpPr>
          <a:xfrm>
            <a:off x="80701" y="52909"/>
            <a:ext cx="1039490" cy="1039490"/>
            <a:chOff x="0" y="0"/>
            <a:chExt cx="812800" cy="812800"/>
          </a:xfrm>
        </p:grpSpPr>
        <p:sp>
          <p:nvSpPr>
            <p:cNvPr id="606" name="Google Shape;606;p5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07" name="Google Shape;607;p5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8" name="Google Shape;608;p5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609" name="Google Shape;609;p50"/>
          <p:cNvSpPr/>
          <p:nvPr/>
        </p:nvSpPr>
        <p:spPr>
          <a:xfrm>
            <a:off x="4645450" y="439325"/>
            <a:ext cx="4114424" cy="4281358"/>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ctr" rtl="0">
              <a:lnSpc>
                <a:spcPct val="160020"/>
              </a:lnSpc>
              <a:spcBef>
                <a:spcPts val="0"/>
              </a:spcBef>
              <a:spcAft>
                <a:spcPts val="0"/>
              </a:spcAft>
              <a:buClr>
                <a:schemeClr val="dk1"/>
              </a:buClr>
              <a:buFont typeface="Arial"/>
              <a:buNone/>
            </a:pPr>
            <a:endParaRPr b="1"/>
          </a:p>
        </p:txBody>
      </p:sp>
      <p:sp>
        <p:nvSpPr>
          <p:cNvPr id="610" name="Google Shape;610;p50"/>
          <p:cNvSpPr txBox="1"/>
          <p:nvPr/>
        </p:nvSpPr>
        <p:spPr>
          <a:xfrm>
            <a:off x="5673074" y="492100"/>
            <a:ext cx="2059200" cy="849433"/>
          </a:xfrm>
          <a:prstGeom prst="rect">
            <a:avLst/>
          </a:prstGeom>
          <a:noFill/>
          <a:ln>
            <a:noFill/>
          </a:ln>
        </p:spPr>
        <p:txBody>
          <a:bodyPr spcFirstLastPara="1" wrap="square" lIns="91425" tIns="91425" rIns="91425" bIns="91425" anchor="t" anchorCtr="0">
            <a:spAutoFit/>
          </a:bodyPr>
          <a:lstStyle/>
          <a:p>
            <a:pPr marL="0" lvl="0" indent="0" algn="ctr" rtl="0">
              <a:lnSpc>
                <a:spcPct val="160020"/>
              </a:lnSpc>
              <a:spcBef>
                <a:spcPts val="0"/>
              </a:spcBef>
              <a:spcAft>
                <a:spcPts val="0"/>
              </a:spcAft>
              <a:buClr>
                <a:schemeClr val="dk1"/>
              </a:buClr>
              <a:buFont typeface="Arial"/>
              <a:buNone/>
            </a:pPr>
            <a:r>
              <a:rPr lang="ja" sz="2700" b="1" dirty="0">
                <a:solidFill>
                  <a:srgbClr val="524F4D"/>
                </a:solidFill>
                <a:latin typeface="Noto Sans JP" panose="020B0600070205080204" charset="-128"/>
                <a:ea typeface="Noto Sans JP" panose="020B0600070205080204" charset="-128"/>
                <a:cs typeface="Calibri"/>
                <a:sym typeface="Calibri"/>
              </a:rPr>
              <a:t>point</a:t>
            </a:r>
            <a:endParaRPr sz="1600" dirty="0">
              <a:solidFill>
                <a:schemeClr val="dk1"/>
              </a:solidFill>
              <a:latin typeface="Noto Sans JP" panose="020B0600070205080204" charset="-128"/>
              <a:ea typeface="Noto Sans JP" panose="020B0600070205080204" charset="-128"/>
              <a:cs typeface="Calibri"/>
              <a:sym typeface="Calibri"/>
            </a:endParaRPr>
          </a:p>
        </p:txBody>
      </p:sp>
      <p:sp>
        <p:nvSpPr>
          <p:cNvPr id="611" name="Google Shape;611;p50"/>
          <p:cNvSpPr txBox="1"/>
          <p:nvPr/>
        </p:nvSpPr>
        <p:spPr>
          <a:xfrm>
            <a:off x="4996325" y="1623638"/>
            <a:ext cx="3320100" cy="215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①5つの質問に回答することで、</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自分に似ている犬種・猫種が結果として表示される</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②診断結果は16種類</a:t>
            </a:r>
            <a:endParaRPr sz="1600" b="1" dirty="0">
              <a:solidFill>
                <a:srgbClr val="524F4D"/>
              </a:solidFill>
              <a:latin typeface="Noto Sans JP"/>
              <a:ea typeface="Noto Sans JP"/>
              <a:cs typeface="Noto Sans JP"/>
              <a:sym typeface="Noto Sans JP"/>
            </a:endParaRPr>
          </a:p>
          <a:p>
            <a:pPr marL="0" lvl="0" indent="0" algn="ctr" rtl="0">
              <a:spcBef>
                <a:spcPts val="0"/>
              </a:spcBef>
              <a:spcAft>
                <a:spcPts val="0"/>
              </a:spcAft>
              <a:buNone/>
            </a:pPr>
            <a:r>
              <a:rPr lang="ja" sz="1600" b="1" dirty="0">
                <a:solidFill>
                  <a:srgbClr val="524F4D"/>
                </a:solidFill>
                <a:latin typeface="Noto Sans JP"/>
                <a:ea typeface="Noto Sans JP"/>
                <a:cs typeface="Noto Sans JP"/>
                <a:sym typeface="Noto Sans JP"/>
              </a:rPr>
              <a:t>(犬8種類・猫8種類)</a:t>
            </a:r>
            <a:endParaRPr sz="1600" b="1" dirty="0">
              <a:solidFill>
                <a:srgbClr val="524F4D"/>
              </a:solidFill>
              <a:latin typeface="Noto Sans JP"/>
              <a:ea typeface="Noto Sans JP"/>
              <a:cs typeface="Noto Sans JP"/>
              <a:sym typeface="Noto Sans JP"/>
            </a:endParaRPr>
          </a:p>
        </p:txBody>
      </p:sp>
      <p:pic>
        <p:nvPicPr>
          <p:cNvPr id="612" name="Google Shape;612;p50"/>
          <p:cNvPicPr preferRelativeResize="0"/>
          <p:nvPr/>
        </p:nvPicPr>
        <p:blipFill rotWithShape="1">
          <a:blip r:embed="rId5">
            <a:alphaModFix/>
          </a:blip>
          <a:srcRect l="18705" r="17212" b="11150"/>
          <a:stretch/>
        </p:blipFill>
        <p:spPr>
          <a:xfrm>
            <a:off x="1283300" y="994915"/>
            <a:ext cx="2644450" cy="367011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1"/>
          <p:cNvSpPr txBox="1"/>
          <p:nvPr/>
        </p:nvSpPr>
        <p:spPr>
          <a:xfrm>
            <a:off x="1200862" y="352250"/>
            <a:ext cx="5597100" cy="3849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a:solidFill>
                  <a:srgbClr val="FF9000"/>
                </a:solidFill>
                <a:latin typeface="Calibri"/>
                <a:ea typeface="Calibri"/>
                <a:cs typeface="Calibri"/>
                <a:sym typeface="Calibri"/>
              </a:rPr>
              <a:t>相性診断機能</a:t>
            </a:r>
            <a:endParaRPr sz="700"/>
          </a:p>
        </p:txBody>
      </p:sp>
      <p:sp>
        <p:nvSpPr>
          <p:cNvPr id="618" name="Google Shape;618;p5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619" name="Google Shape;619;p51"/>
          <p:cNvGrpSpPr/>
          <p:nvPr/>
        </p:nvGrpSpPr>
        <p:grpSpPr>
          <a:xfrm>
            <a:off x="26375" y="2"/>
            <a:ext cx="9144000" cy="5197748"/>
            <a:chOff x="0" y="-144661"/>
            <a:chExt cx="24384000" cy="13860661"/>
          </a:xfrm>
        </p:grpSpPr>
        <p:grpSp>
          <p:nvGrpSpPr>
            <p:cNvPr id="620" name="Google Shape;620;p51"/>
            <p:cNvGrpSpPr/>
            <p:nvPr/>
          </p:nvGrpSpPr>
          <p:grpSpPr>
            <a:xfrm>
              <a:off x="0" y="-144661"/>
              <a:ext cx="24383997" cy="13860659"/>
              <a:chOff x="0" y="-28575"/>
              <a:chExt cx="4816592" cy="2737908"/>
            </a:xfrm>
          </p:grpSpPr>
          <p:sp>
            <p:nvSpPr>
              <p:cNvPr id="621" name="Google Shape;621;p5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22" name="Google Shape;622;p51"/>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3" name="Google Shape;623;p5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4">
                <a:alphaModFix/>
              </a:blip>
              <a:stretch>
                <a:fillRect/>
              </a:stretch>
            </a:blipFill>
            <a:ln>
              <a:noFill/>
            </a:ln>
          </p:spPr>
          <p:txBody>
            <a:bodyPr/>
            <a:lstStyle/>
            <a:p>
              <a:endParaRPr lang="ja-JP" altLang="en-US"/>
            </a:p>
          </p:txBody>
        </p:sp>
        <p:sp>
          <p:nvSpPr>
            <p:cNvPr id="624" name="Google Shape;624;p5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4">
                <a:alphaModFix/>
              </a:blip>
              <a:stretch>
                <a:fillRect/>
              </a:stretch>
            </a:blipFill>
            <a:ln>
              <a:noFill/>
            </a:ln>
          </p:spPr>
          <p:txBody>
            <a:bodyPr/>
            <a:lstStyle/>
            <a:p>
              <a:endParaRPr lang="ja-JP" altLang="en-US"/>
            </a:p>
          </p:txBody>
        </p:sp>
      </p:grpSp>
      <p:pic>
        <p:nvPicPr>
          <p:cNvPr id="625" name="Google Shape;625;p51"/>
          <p:cNvPicPr preferRelativeResize="0"/>
          <p:nvPr/>
        </p:nvPicPr>
        <p:blipFill>
          <a:blip r:embed="rId5">
            <a:alphaModFix/>
          </a:blip>
          <a:stretch>
            <a:fillRect/>
          </a:stretch>
        </p:blipFill>
        <p:spPr>
          <a:xfrm>
            <a:off x="6450070" y="2068826"/>
            <a:ext cx="874380" cy="828875"/>
          </a:xfrm>
          <a:prstGeom prst="rect">
            <a:avLst/>
          </a:prstGeom>
          <a:noFill/>
          <a:ln>
            <a:noFill/>
          </a:ln>
        </p:spPr>
      </p:pic>
      <p:pic>
        <p:nvPicPr>
          <p:cNvPr id="626" name="Google Shape;626;p51"/>
          <p:cNvPicPr preferRelativeResize="0"/>
          <p:nvPr/>
        </p:nvPicPr>
        <p:blipFill>
          <a:blip r:embed="rId6">
            <a:alphaModFix/>
          </a:blip>
          <a:stretch>
            <a:fillRect/>
          </a:stretch>
        </p:blipFill>
        <p:spPr>
          <a:xfrm>
            <a:off x="3474187" y="2096887"/>
            <a:ext cx="795075" cy="772800"/>
          </a:xfrm>
          <a:prstGeom prst="rect">
            <a:avLst/>
          </a:prstGeom>
          <a:noFill/>
          <a:ln>
            <a:noFill/>
          </a:ln>
        </p:spPr>
      </p:pic>
      <p:pic>
        <p:nvPicPr>
          <p:cNvPr id="627" name="Google Shape;627;p51"/>
          <p:cNvPicPr preferRelativeResize="0"/>
          <p:nvPr/>
        </p:nvPicPr>
        <p:blipFill>
          <a:blip r:embed="rId7">
            <a:alphaModFix/>
          </a:blip>
          <a:stretch>
            <a:fillRect/>
          </a:stretch>
        </p:blipFill>
        <p:spPr>
          <a:xfrm>
            <a:off x="2209370" y="4113612"/>
            <a:ext cx="910355" cy="864675"/>
          </a:xfrm>
          <a:prstGeom prst="rect">
            <a:avLst/>
          </a:prstGeom>
          <a:noFill/>
          <a:ln>
            <a:noFill/>
          </a:ln>
        </p:spPr>
      </p:pic>
      <p:pic>
        <p:nvPicPr>
          <p:cNvPr id="628" name="Google Shape;628;p51"/>
          <p:cNvPicPr preferRelativeResize="0"/>
          <p:nvPr/>
        </p:nvPicPr>
        <p:blipFill rotWithShape="1">
          <a:blip r:embed="rId8">
            <a:alphaModFix/>
          </a:blip>
          <a:srcRect l="9066" t="6638" b="-9"/>
          <a:stretch/>
        </p:blipFill>
        <p:spPr>
          <a:xfrm>
            <a:off x="4830928" y="4205475"/>
            <a:ext cx="741297" cy="772800"/>
          </a:xfrm>
          <a:prstGeom prst="rect">
            <a:avLst/>
          </a:prstGeom>
          <a:noFill/>
          <a:ln>
            <a:noFill/>
          </a:ln>
        </p:spPr>
      </p:pic>
      <p:pic>
        <p:nvPicPr>
          <p:cNvPr id="629" name="Google Shape;629;p51"/>
          <p:cNvPicPr preferRelativeResize="0"/>
          <p:nvPr/>
        </p:nvPicPr>
        <p:blipFill>
          <a:blip r:embed="rId9">
            <a:alphaModFix/>
          </a:blip>
          <a:stretch>
            <a:fillRect/>
          </a:stretch>
        </p:blipFill>
        <p:spPr>
          <a:xfrm>
            <a:off x="7264650" y="4131592"/>
            <a:ext cx="910350" cy="828695"/>
          </a:xfrm>
          <a:prstGeom prst="rect">
            <a:avLst/>
          </a:prstGeom>
          <a:noFill/>
          <a:ln>
            <a:noFill/>
          </a:ln>
        </p:spPr>
      </p:pic>
      <p:sp>
        <p:nvSpPr>
          <p:cNvPr id="637" name="Google Shape;637;p51"/>
          <p:cNvSpPr txBox="1"/>
          <p:nvPr/>
        </p:nvSpPr>
        <p:spPr>
          <a:xfrm>
            <a:off x="1005112" y="344588"/>
            <a:ext cx="5597100" cy="4002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a:solidFill>
                  <a:srgbClr val="FF9000"/>
                </a:solidFill>
                <a:latin typeface="Calibri"/>
                <a:ea typeface="Calibri"/>
                <a:cs typeface="Calibri"/>
                <a:sym typeface="Calibri"/>
              </a:rPr>
              <a:t>「ダチョウの群れ」社員の診断結果</a:t>
            </a:r>
            <a:endParaRPr sz="800" b="1"/>
          </a:p>
        </p:txBody>
      </p:sp>
      <p:grpSp>
        <p:nvGrpSpPr>
          <p:cNvPr id="646" name="Google Shape;646;p51"/>
          <p:cNvGrpSpPr/>
          <p:nvPr/>
        </p:nvGrpSpPr>
        <p:grpSpPr>
          <a:xfrm>
            <a:off x="80688" y="24959"/>
            <a:ext cx="1039490" cy="1039490"/>
            <a:chOff x="0" y="0"/>
            <a:chExt cx="812800" cy="812800"/>
          </a:xfrm>
        </p:grpSpPr>
        <p:sp>
          <p:nvSpPr>
            <p:cNvPr id="647" name="Google Shape;647;p5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8" name="Google Shape;648;p5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49" name="Google Shape;649;p5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50" name="Google Shape;650;p51"/>
          <p:cNvSpPr txBox="1"/>
          <p:nvPr/>
        </p:nvSpPr>
        <p:spPr>
          <a:xfrm>
            <a:off x="6546387" y="1741301"/>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大谷</a:t>
            </a:r>
            <a:endParaRPr sz="1700" b="1" dirty="0">
              <a:solidFill>
                <a:srgbClr val="524F4D"/>
              </a:solidFill>
              <a:latin typeface="Noto Sans JP"/>
              <a:ea typeface="Noto Sans JP"/>
              <a:cs typeface="Noto Sans JP"/>
              <a:sym typeface="Noto Sans JP"/>
            </a:endParaRPr>
          </a:p>
        </p:txBody>
      </p:sp>
      <p:sp>
        <p:nvSpPr>
          <p:cNvPr id="651" name="Google Shape;651;p51"/>
          <p:cNvSpPr txBox="1"/>
          <p:nvPr/>
        </p:nvSpPr>
        <p:spPr>
          <a:xfrm>
            <a:off x="4860784" y="3820350"/>
            <a:ext cx="5181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入谷</a:t>
            </a:r>
            <a:endParaRPr sz="1700" b="1" dirty="0">
              <a:solidFill>
                <a:srgbClr val="524F4D"/>
              </a:solidFill>
              <a:latin typeface="Noto Sans JP"/>
              <a:ea typeface="Noto Sans JP"/>
              <a:cs typeface="Noto Sans JP"/>
              <a:sym typeface="Noto Sans JP"/>
            </a:endParaRPr>
          </a:p>
        </p:txBody>
      </p:sp>
      <p:sp>
        <p:nvSpPr>
          <p:cNvPr id="652" name="Google Shape;652;p51"/>
          <p:cNvSpPr txBox="1"/>
          <p:nvPr/>
        </p:nvSpPr>
        <p:spPr>
          <a:xfrm>
            <a:off x="7475424" y="3806375"/>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平田</a:t>
            </a:r>
            <a:endParaRPr sz="1700" b="1" dirty="0">
              <a:solidFill>
                <a:srgbClr val="524F4D"/>
              </a:solidFill>
              <a:latin typeface="Noto Sans JP"/>
              <a:ea typeface="Noto Sans JP"/>
              <a:cs typeface="Noto Sans JP"/>
              <a:sym typeface="Noto Sans JP"/>
            </a:endParaRPr>
          </a:p>
        </p:txBody>
      </p:sp>
      <p:sp>
        <p:nvSpPr>
          <p:cNvPr id="653" name="Google Shape;653;p51"/>
          <p:cNvSpPr txBox="1"/>
          <p:nvPr/>
        </p:nvSpPr>
        <p:spPr>
          <a:xfrm>
            <a:off x="3586779" y="1757849"/>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山本</a:t>
            </a:r>
            <a:endParaRPr sz="1700" b="1" dirty="0">
              <a:solidFill>
                <a:srgbClr val="524F4D"/>
              </a:solidFill>
              <a:latin typeface="Noto Sans JP"/>
              <a:ea typeface="Noto Sans JP"/>
              <a:cs typeface="Noto Sans JP"/>
              <a:sym typeface="Noto Sans JP"/>
            </a:endParaRPr>
          </a:p>
        </p:txBody>
      </p:sp>
      <p:sp>
        <p:nvSpPr>
          <p:cNvPr id="654" name="Google Shape;654;p51"/>
          <p:cNvSpPr txBox="1"/>
          <p:nvPr/>
        </p:nvSpPr>
        <p:spPr>
          <a:xfrm>
            <a:off x="2386319" y="3766802"/>
            <a:ext cx="564300" cy="2463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600" b="1" dirty="0">
                <a:solidFill>
                  <a:srgbClr val="524F4D"/>
                </a:solidFill>
                <a:latin typeface="Noto Sans JP"/>
                <a:ea typeface="Noto Sans JP"/>
                <a:cs typeface="Noto Sans JP"/>
                <a:sym typeface="Noto Sans JP"/>
              </a:rPr>
              <a:t>岸田</a:t>
            </a:r>
            <a:endParaRPr sz="1700" b="1" dirty="0">
              <a:solidFill>
                <a:srgbClr val="524F4D"/>
              </a:solidFill>
              <a:latin typeface="Noto Sans JP"/>
              <a:ea typeface="Noto Sans JP"/>
              <a:cs typeface="Noto Sans JP"/>
              <a:sym typeface="Noto Sans JP"/>
            </a:endParaRPr>
          </a:p>
        </p:txBody>
      </p:sp>
      <p:sp>
        <p:nvSpPr>
          <p:cNvPr id="2" name="吹き出し: 角を丸めた四角形 1">
            <a:extLst>
              <a:ext uri="{FF2B5EF4-FFF2-40B4-BE49-F238E27FC236}">
                <a16:creationId xmlns:a16="http://schemas.microsoft.com/office/drawing/2014/main" id="{734CC686-CA89-0143-6B4A-E1574901FA6C}"/>
              </a:ext>
            </a:extLst>
          </p:cNvPr>
          <p:cNvSpPr/>
          <p:nvPr/>
        </p:nvSpPr>
        <p:spPr>
          <a:xfrm>
            <a:off x="1933635" y="941236"/>
            <a:ext cx="1461824" cy="14609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3" name="吹き出し: 角を丸めた四角形 2">
            <a:extLst>
              <a:ext uri="{FF2B5EF4-FFF2-40B4-BE49-F238E27FC236}">
                <a16:creationId xmlns:a16="http://schemas.microsoft.com/office/drawing/2014/main" id="{AB90D338-A278-E99A-650D-55239BC2575D}"/>
              </a:ext>
            </a:extLst>
          </p:cNvPr>
          <p:cNvSpPr/>
          <p:nvPr/>
        </p:nvSpPr>
        <p:spPr>
          <a:xfrm>
            <a:off x="702468" y="3027765"/>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4" name="吹き出し: 角を丸めた四角形 3">
            <a:extLst>
              <a:ext uri="{FF2B5EF4-FFF2-40B4-BE49-F238E27FC236}">
                <a16:creationId xmlns:a16="http://schemas.microsoft.com/office/drawing/2014/main" id="{7A808B9F-49CD-10FA-85DC-F28261685F08}"/>
              </a:ext>
            </a:extLst>
          </p:cNvPr>
          <p:cNvSpPr/>
          <p:nvPr/>
        </p:nvSpPr>
        <p:spPr>
          <a:xfrm>
            <a:off x="5840001" y="3071933"/>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5" name="吹き出し: 角を丸めた四角形 4">
            <a:extLst>
              <a:ext uri="{FF2B5EF4-FFF2-40B4-BE49-F238E27FC236}">
                <a16:creationId xmlns:a16="http://schemas.microsoft.com/office/drawing/2014/main" id="{4F019096-7582-FB94-2994-6737D521AAEB}"/>
              </a:ext>
            </a:extLst>
          </p:cNvPr>
          <p:cNvSpPr/>
          <p:nvPr/>
        </p:nvSpPr>
        <p:spPr>
          <a:xfrm>
            <a:off x="3253094" y="3066135"/>
            <a:ext cx="1461824" cy="1525740"/>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sp>
        <p:nvSpPr>
          <p:cNvPr id="6" name="吹き出し: 角を丸めた四角形 5">
            <a:extLst>
              <a:ext uri="{FF2B5EF4-FFF2-40B4-BE49-F238E27FC236}">
                <a16:creationId xmlns:a16="http://schemas.microsoft.com/office/drawing/2014/main" id="{FDCCE2D8-648E-A5E2-C125-024DFE2D60E9}"/>
              </a:ext>
            </a:extLst>
          </p:cNvPr>
          <p:cNvSpPr/>
          <p:nvPr/>
        </p:nvSpPr>
        <p:spPr>
          <a:xfrm>
            <a:off x="4930874" y="978431"/>
            <a:ext cx="1461824" cy="1423745"/>
          </a:xfrm>
          <a:prstGeom prst="wedgeRoundRectCallout">
            <a:avLst>
              <a:gd name="adj1" fmla="val 48235"/>
              <a:gd name="adj2" fmla="val 6258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pic>
        <p:nvPicPr>
          <p:cNvPr id="635" name="Google Shape;635;p51"/>
          <p:cNvPicPr preferRelativeResize="0"/>
          <p:nvPr/>
        </p:nvPicPr>
        <p:blipFill rotWithShape="1">
          <a:blip r:embed="rId10">
            <a:alphaModFix/>
          </a:blip>
          <a:srcRect l="28150" t="4924" r="30790" b="43451"/>
          <a:stretch/>
        </p:blipFill>
        <p:spPr>
          <a:xfrm>
            <a:off x="5075085" y="1067274"/>
            <a:ext cx="1133314" cy="1039499"/>
          </a:xfrm>
          <a:prstGeom prst="rect">
            <a:avLst/>
          </a:prstGeom>
          <a:noFill/>
          <a:ln>
            <a:noFill/>
          </a:ln>
        </p:spPr>
      </p:pic>
      <p:pic>
        <p:nvPicPr>
          <p:cNvPr id="636" name="Google Shape;636;p51"/>
          <p:cNvPicPr preferRelativeResize="0"/>
          <p:nvPr/>
        </p:nvPicPr>
        <p:blipFill rotWithShape="1">
          <a:blip r:embed="rId10">
            <a:alphaModFix/>
          </a:blip>
          <a:srcRect l="28150" t="4924" r="30790" b="43451"/>
          <a:stretch/>
        </p:blipFill>
        <p:spPr>
          <a:xfrm>
            <a:off x="2096011" y="1064449"/>
            <a:ext cx="1133314" cy="1039499"/>
          </a:xfrm>
          <a:prstGeom prst="rect">
            <a:avLst/>
          </a:prstGeom>
          <a:noFill/>
          <a:ln>
            <a:noFill/>
          </a:ln>
        </p:spPr>
      </p:pic>
      <p:sp>
        <p:nvSpPr>
          <p:cNvPr id="638" name="Google Shape;638;p51"/>
          <p:cNvSpPr txBox="1"/>
          <p:nvPr/>
        </p:nvSpPr>
        <p:spPr>
          <a:xfrm>
            <a:off x="2164292" y="2042511"/>
            <a:ext cx="1039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200" b="1" dirty="0">
                <a:solidFill>
                  <a:schemeClr val="dk1"/>
                </a:solidFill>
                <a:latin typeface="Calibri"/>
                <a:ea typeface="Calibri"/>
                <a:cs typeface="Calibri"/>
                <a:sym typeface="Calibri"/>
              </a:rPr>
              <a:t>チワワ</a:t>
            </a:r>
            <a:endParaRPr sz="1200" b="1" dirty="0">
              <a:solidFill>
                <a:schemeClr val="dk1"/>
              </a:solidFill>
              <a:latin typeface="Calibri"/>
              <a:ea typeface="Calibri"/>
              <a:cs typeface="Calibri"/>
              <a:sym typeface="Calibri"/>
            </a:endParaRPr>
          </a:p>
        </p:txBody>
      </p:sp>
      <p:sp>
        <p:nvSpPr>
          <p:cNvPr id="640" name="Google Shape;640;p51"/>
          <p:cNvSpPr txBox="1"/>
          <p:nvPr/>
        </p:nvSpPr>
        <p:spPr>
          <a:xfrm>
            <a:off x="5168899" y="2060948"/>
            <a:ext cx="1039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200" b="1" dirty="0">
                <a:solidFill>
                  <a:schemeClr val="dk1"/>
                </a:solidFill>
                <a:latin typeface="Calibri"/>
                <a:ea typeface="Calibri"/>
                <a:cs typeface="Calibri"/>
                <a:sym typeface="Calibri"/>
              </a:rPr>
              <a:t>チワワ</a:t>
            </a:r>
            <a:endParaRPr sz="1200" b="1" dirty="0">
              <a:solidFill>
                <a:schemeClr val="dk1"/>
              </a:solidFill>
              <a:latin typeface="Calibri"/>
              <a:ea typeface="Calibri"/>
              <a:cs typeface="Calibri"/>
              <a:sym typeface="Calibri"/>
            </a:endParaRPr>
          </a:p>
        </p:txBody>
      </p:sp>
      <p:pic>
        <p:nvPicPr>
          <p:cNvPr id="631" name="Google Shape;631;p51"/>
          <p:cNvPicPr preferRelativeResize="0"/>
          <p:nvPr/>
        </p:nvPicPr>
        <p:blipFill rotWithShape="1">
          <a:blip r:embed="rId11">
            <a:alphaModFix/>
          </a:blip>
          <a:srcRect l="27246" t="5393" r="28814" b="25109"/>
          <a:stretch/>
        </p:blipFill>
        <p:spPr>
          <a:xfrm>
            <a:off x="6064149" y="3182239"/>
            <a:ext cx="1039499" cy="1039500"/>
          </a:xfrm>
          <a:prstGeom prst="rect">
            <a:avLst/>
          </a:prstGeom>
          <a:noFill/>
          <a:ln>
            <a:noFill/>
          </a:ln>
        </p:spPr>
      </p:pic>
      <p:sp>
        <p:nvSpPr>
          <p:cNvPr id="643" name="Google Shape;643;p51"/>
          <p:cNvSpPr txBox="1"/>
          <p:nvPr/>
        </p:nvSpPr>
        <p:spPr>
          <a:xfrm>
            <a:off x="6178952" y="4156298"/>
            <a:ext cx="874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900" b="1" dirty="0">
                <a:solidFill>
                  <a:schemeClr val="dk1"/>
                </a:solidFill>
                <a:latin typeface="Calibri"/>
                <a:ea typeface="Calibri"/>
                <a:cs typeface="Calibri"/>
                <a:sym typeface="Calibri"/>
              </a:rPr>
              <a:t>アメリカン</a:t>
            </a:r>
            <a:endParaRPr sz="900" b="1" dirty="0">
              <a:solidFill>
                <a:schemeClr val="dk1"/>
              </a:solidFill>
              <a:latin typeface="Calibri"/>
              <a:ea typeface="Calibri"/>
              <a:cs typeface="Calibri"/>
              <a:sym typeface="Calibri"/>
            </a:endParaRPr>
          </a:p>
          <a:p>
            <a:pPr marL="0" lvl="0" indent="0" algn="ctr" rtl="0">
              <a:spcBef>
                <a:spcPts val="0"/>
              </a:spcBef>
              <a:spcAft>
                <a:spcPts val="0"/>
              </a:spcAft>
              <a:buNone/>
            </a:pPr>
            <a:r>
              <a:rPr lang="ja" sz="900" b="1" dirty="0">
                <a:solidFill>
                  <a:schemeClr val="dk1"/>
                </a:solidFill>
                <a:latin typeface="Calibri"/>
                <a:ea typeface="Calibri"/>
                <a:cs typeface="Calibri"/>
                <a:sym typeface="Calibri"/>
              </a:rPr>
              <a:t>ショートヘア</a:t>
            </a:r>
            <a:endParaRPr sz="900" b="1" dirty="0">
              <a:solidFill>
                <a:schemeClr val="dk1"/>
              </a:solidFill>
              <a:latin typeface="Calibri"/>
              <a:ea typeface="Calibri"/>
              <a:cs typeface="Calibri"/>
              <a:sym typeface="Calibri"/>
            </a:endParaRPr>
          </a:p>
        </p:txBody>
      </p:sp>
      <p:pic>
        <p:nvPicPr>
          <p:cNvPr id="642" name="Google Shape;642;p51"/>
          <p:cNvPicPr preferRelativeResize="0"/>
          <p:nvPr/>
        </p:nvPicPr>
        <p:blipFill rotWithShape="1">
          <a:blip r:embed="rId12">
            <a:alphaModFix/>
          </a:blip>
          <a:srcRect l="15490" t="4933" r="12291" b="21314"/>
          <a:stretch/>
        </p:blipFill>
        <p:spPr>
          <a:xfrm>
            <a:off x="3465939" y="3159721"/>
            <a:ext cx="1003874" cy="1011552"/>
          </a:xfrm>
          <a:prstGeom prst="rect">
            <a:avLst/>
          </a:prstGeom>
          <a:noFill/>
          <a:ln>
            <a:noFill/>
          </a:ln>
        </p:spPr>
      </p:pic>
      <p:sp>
        <p:nvSpPr>
          <p:cNvPr id="644" name="Google Shape;644;p51"/>
          <p:cNvSpPr txBox="1"/>
          <p:nvPr/>
        </p:nvSpPr>
        <p:spPr>
          <a:xfrm>
            <a:off x="3419045" y="4171273"/>
            <a:ext cx="10395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100" b="1" dirty="0">
                <a:solidFill>
                  <a:schemeClr val="dk1"/>
                </a:solidFill>
                <a:latin typeface="Calibri"/>
                <a:ea typeface="Calibri"/>
                <a:cs typeface="Calibri"/>
                <a:sym typeface="Calibri"/>
              </a:rPr>
              <a:t>トイプードル</a:t>
            </a:r>
            <a:endParaRPr sz="1100" b="1" dirty="0">
              <a:solidFill>
                <a:schemeClr val="dk1"/>
              </a:solidFill>
              <a:latin typeface="Calibri"/>
              <a:ea typeface="Calibri"/>
              <a:cs typeface="Calibri"/>
              <a:sym typeface="Calibri"/>
            </a:endParaRPr>
          </a:p>
        </p:txBody>
      </p:sp>
      <p:pic>
        <p:nvPicPr>
          <p:cNvPr id="641" name="Google Shape;641;p51"/>
          <p:cNvPicPr preferRelativeResize="0"/>
          <p:nvPr/>
        </p:nvPicPr>
        <p:blipFill rotWithShape="1">
          <a:blip r:embed="rId13">
            <a:alphaModFix/>
          </a:blip>
          <a:srcRect l="25306" t="8966" r="25013" b="24861"/>
          <a:stretch/>
        </p:blipFill>
        <p:spPr>
          <a:xfrm>
            <a:off x="867396" y="3150668"/>
            <a:ext cx="1039499" cy="1020605"/>
          </a:xfrm>
          <a:prstGeom prst="rect">
            <a:avLst/>
          </a:prstGeom>
          <a:noFill/>
          <a:ln>
            <a:noFill/>
          </a:ln>
        </p:spPr>
      </p:pic>
      <p:sp>
        <p:nvSpPr>
          <p:cNvPr id="645" name="Google Shape;645;p51"/>
          <p:cNvSpPr txBox="1"/>
          <p:nvPr/>
        </p:nvSpPr>
        <p:spPr>
          <a:xfrm>
            <a:off x="873135" y="4121096"/>
            <a:ext cx="1039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900" b="1" dirty="0">
                <a:solidFill>
                  <a:schemeClr val="dk1"/>
                </a:solidFill>
                <a:latin typeface="Calibri"/>
                <a:ea typeface="Calibri"/>
                <a:cs typeface="Calibri"/>
                <a:sym typeface="Calibri"/>
              </a:rPr>
              <a:t>スコテッシュフォールド</a:t>
            </a:r>
            <a:endParaRPr sz="800" b="1"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52"/>
          <p:cNvGrpSpPr/>
          <p:nvPr/>
        </p:nvGrpSpPr>
        <p:grpSpPr>
          <a:xfrm>
            <a:off x="-80701" y="50181"/>
            <a:ext cx="9144000" cy="5197748"/>
            <a:chOff x="0" y="-144661"/>
            <a:chExt cx="24384000" cy="13860661"/>
          </a:xfrm>
        </p:grpSpPr>
        <p:grpSp>
          <p:nvGrpSpPr>
            <p:cNvPr id="660" name="Google Shape;660;p52"/>
            <p:cNvGrpSpPr/>
            <p:nvPr/>
          </p:nvGrpSpPr>
          <p:grpSpPr>
            <a:xfrm>
              <a:off x="0" y="-144661"/>
              <a:ext cx="24383997" cy="13860659"/>
              <a:chOff x="0" y="-28575"/>
              <a:chExt cx="4816592" cy="2737908"/>
            </a:xfrm>
          </p:grpSpPr>
          <p:sp>
            <p:nvSpPr>
              <p:cNvPr id="661" name="Google Shape;661;p5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62" name="Google Shape;662;p5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3" name="Google Shape;663;p5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64" name="Google Shape;664;p5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665" name="Google Shape;665;p52"/>
          <p:cNvSpPr txBox="1"/>
          <p:nvPr/>
        </p:nvSpPr>
        <p:spPr>
          <a:xfrm>
            <a:off x="1260687" y="357088"/>
            <a:ext cx="5597100" cy="43110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a:solidFill>
                  <a:srgbClr val="FF9000"/>
                </a:solidFill>
                <a:latin typeface="Calibri"/>
                <a:ea typeface="Calibri"/>
                <a:cs typeface="Calibri"/>
                <a:sym typeface="Calibri"/>
              </a:rPr>
              <a:t>相性診断結果</a:t>
            </a:r>
            <a:endParaRPr sz="1000" b="1"/>
          </a:p>
        </p:txBody>
      </p:sp>
      <p:grpSp>
        <p:nvGrpSpPr>
          <p:cNvPr id="666" name="Google Shape;666;p52"/>
          <p:cNvGrpSpPr/>
          <p:nvPr/>
        </p:nvGrpSpPr>
        <p:grpSpPr>
          <a:xfrm>
            <a:off x="80701" y="52909"/>
            <a:ext cx="1039490" cy="1039490"/>
            <a:chOff x="0" y="0"/>
            <a:chExt cx="812800" cy="812800"/>
          </a:xfrm>
        </p:grpSpPr>
        <p:sp>
          <p:nvSpPr>
            <p:cNvPr id="667" name="Google Shape;667;p5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68" name="Google Shape;668;p5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9" name="Google Shape;669;p5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672" name="Google Shape;672;p52"/>
          <p:cNvPicPr preferRelativeResize="0"/>
          <p:nvPr/>
        </p:nvPicPr>
        <p:blipFill>
          <a:blip r:embed="rId5">
            <a:alphaModFix/>
          </a:blip>
          <a:stretch>
            <a:fillRect/>
          </a:stretch>
        </p:blipFill>
        <p:spPr>
          <a:xfrm flipH="1">
            <a:off x="1120199" y="2824225"/>
            <a:ext cx="1577550" cy="1589325"/>
          </a:xfrm>
          <a:prstGeom prst="rect">
            <a:avLst/>
          </a:prstGeom>
          <a:noFill/>
          <a:ln>
            <a:noFill/>
          </a:ln>
        </p:spPr>
      </p:pic>
      <p:sp>
        <p:nvSpPr>
          <p:cNvPr id="675" name="Google Shape;675;p52"/>
          <p:cNvSpPr txBox="1"/>
          <p:nvPr/>
        </p:nvSpPr>
        <p:spPr>
          <a:xfrm>
            <a:off x="1260675" y="433735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F542DA7B-261F-D938-75C4-D4BB87DFDCB7}"/>
              </a:ext>
            </a:extLst>
          </p:cNvPr>
          <p:cNvSpPr/>
          <p:nvPr/>
        </p:nvSpPr>
        <p:spPr>
          <a:xfrm>
            <a:off x="2958791" y="1197443"/>
            <a:ext cx="5508702" cy="2081016"/>
          </a:xfrm>
          <a:prstGeom prst="wedgeRoundRectCallout">
            <a:avLst>
              <a:gd name="adj1" fmla="val -52607"/>
              <a:gd name="adj2" fmla="val 72904"/>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en-US" altLang="ja-JP" dirty="0"/>
          </a:p>
        </p:txBody>
      </p:sp>
      <p:pic>
        <p:nvPicPr>
          <p:cNvPr id="673" name="Google Shape;673;p52"/>
          <p:cNvPicPr preferRelativeResize="0"/>
          <p:nvPr/>
        </p:nvPicPr>
        <p:blipFill rotWithShape="1">
          <a:blip r:embed="rId6">
            <a:alphaModFix/>
          </a:blip>
          <a:srcRect l="21063" t="12684" r="23273" b="31922"/>
          <a:stretch/>
        </p:blipFill>
        <p:spPr>
          <a:xfrm>
            <a:off x="3453577" y="1504515"/>
            <a:ext cx="1211320" cy="1299874"/>
          </a:xfrm>
          <a:prstGeom prst="rect">
            <a:avLst/>
          </a:prstGeom>
          <a:noFill/>
          <a:ln>
            <a:noFill/>
          </a:ln>
        </p:spPr>
      </p:pic>
      <p:sp>
        <p:nvSpPr>
          <p:cNvPr id="674" name="Google Shape;674;p52"/>
          <p:cNvSpPr txBox="1"/>
          <p:nvPr/>
        </p:nvSpPr>
        <p:spPr>
          <a:xfrm>
            <a:off x="3393502" y="2831513"/>
            <a:ext cx="165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ポメラニアン</a:t>
            </a:r>
            <a:endParaRPr sz="1600" b="1" dirty="0">
              <a:solidFill>
                <a:srgbClr val="524F4D"/>
              </a:solidFill>
              <a:latin typeface="Noto Sans JP" panose="020B0600070205080204" charset="-128"/>
              <a:ea typeface="Noto Sans JP" panose="020B0600070205080204" charset="-128"/>
              <a:cs typeface="Calibri"/>
              <a:sym typeface="Calibri"/>
            </a:endParaRPr>
          </a:p>
        </p:txBody>
      </p:sp>
      <p:sp>
        <p:nvSpPr>
          <p:cNvPr id="671" name="Google Shape;671;p52"/>
          <p:cNvSpPr txBox="1"/>
          <p:nvPr/>
        </p:nvSpPr>
        <p:spPr>
          <a:xfrm>
            <a:off x="5054941" y="1648177"/>
            <a:ext cx="31755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実際に私もやってみたら</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ポメラニアンでした！</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人によって違う結果が</a:t>
            </a:r>
            <a:endParaRPr sz="1600" b="1" dirty="0">
              <a:solidFill>
                <a:srgbClr val="524F4D"/>
              </a:solidFill>
              <a:latin typeface="Noto Sans JP" panose="020B0600070205080204" charset="-128"/>
              <a:ea typeface="Noto Sans JP" panose="020B0600070205080204" charset="-128"/>
              <a:cs typeface="Calibri"/>
              <a:sym typeface="Calibri"/>
            </a:endParaRPr>
          </a:p>
          <a:p>
            <a:pPr marL="0" lvl="0" indent="0" algn="ctr" rtl="0">
              <a:spcBef>
                <a:spcPts val="0"/>
              </a:spcBef>
              <a:spcAft>
                <a:spcPts val="0"/>
              </a:spcAft>
              <a:buNone/>
            </a:pPr>
            <a:r>
              <a:rPr lang="ja" sz="1600" b="1" dirty="0">
                <a:solidFill>
                  <a:srgbClr val="524F4D"/>
                </a:solidFill>
                <a:latin typeface="Noto Sans JP" panose="020B0600070205080204" charset="-128"/>
                <a:ea typeface="Noto Sans JP" panose="020B0600070205080204" charset="-128"/>
                <a:cs typeface="Calibri"/>
                <a:sym typeface="Calibri"/>
              </a:rPr>
              <a:t>出るんですね！</a:t>
            </a:r>
            <a:endParaRPr sz="1600" b="1" dirty="0">
              <a:solidFill>
                <a:srgbClr val="524F4D"/>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53"/>
        <p:cNvGrpSpPr/>
        <p:nvPr/>
      </p:nvGrpSpPr>
      <p:grpSpPr>
        <a:xfrm>
          <a:off x="0" y="0"/>
          <a:ext cx="0" cy="0"/>
          <a:chOff x="0" y="0"/>
          <a:chExt cx="0" cy="0"/>
        </a:xfrm>
      </p:grpSpPr>
      <p:sp>
        <p:nvSpPr>
          <p:cNvPr id="154" name="Google Shape;154;p27"/>
          <p:cNvSpPr/>
          <p:nvPr/>
        </p:nvSpPr>
        <p:spPr>
          <a:xfrm>
            <a:off x="0" y="91350"/>
            <a:ext cx="9093000" cy="5002200"/>
          </a:xfrm>
          <a:prstGeom prst="rect">
            <a:avLst/>
          </a:prstGeom>
          <a:solidFill>
            <a:srgbClr val="93C47D"/>
          </a:solidFill>
          <a:ln w="2286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27"/>
          <p:cNvSpPr txBox="1"/>
          <p:nvPr/>
        </p:nvSpPr>
        <p:spPr>
          <a:xfrm>
            <a:off x="556725" y="950400"/>
            <a:ext cx="8286300" cy="39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あるところに、保護犬・保護猫に関心がある</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ゆうかちゃんという子がいました。</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r>
              <a:rPr lang="ja" sz="2800" b="1" dirty="0">
                <a:solidFill>
                  <a:schemeClr val="lt1"/>
                </a:solidFill>
                <a:latin typeface="Noto Sans JP" panose="020B0600070205080204" charset="-128"/>
                <a:ea typeface="Noto Sans JP" panose="020B0600070205080204" charset="-128"/>
                <a:cs typeface="Calibri"/>
                <a:sym typeface="Calibri"/>
              </a:rPr>
              <a:t>しかし、知識がなく行動できず困っていました。</a:t>
            </a:r>
            <a:endParaRPr sz="2800" b="1" dirty="0">
              <a:solidFill>
                <a:schemeClr val="lt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Clr>
                <a:schemeClr val="dk1"/>
              </a:buClr>
              <a:buSzPts val="1100"/>
              <a:buFont typeface="Arial"/>
              <a:buNone/>
            </a:pPr>
            <a:endParaRPr sz="2200" b="1" dirty="0">
              <a:solidFill>
                <a:schemeClr val="lt1"/>
              </a:solidFill>
              <a:latin typeface="Calibri"/>
              <a:ea typeface="Calibri"/>
              <a:cs typeface="Calibri"/>
              <a:sym typeface="Calibri"/>
            </a:endParaRPr>
          </a:p>
          <a:p>
            <a:pPr marL="0" lvl="0" indent="0" algn="l" rtl="0">
              <a:spcBef>
                <a:spcPts val="0"/>
              </a:spcBef>
              <a:spcAft>
                <a:spcPts val="0"/>
              </a:spcAft>
              <a:buNone/>
            </a:pPr>
            <a:endParaRPr sz="2200" b="1" dirty="0">
              <a:solidFill>
                <a:schemeClr val="lt1"/>
              </a:solidFill>
              <a:latin typeface="Calibri"/>
              <a:ea typeface="Calibri"/>
              <a:cs typeface="Calibri"/>
              <a:sym typeface="Calibri"/>
            </a:endParaRPr>
          </a:p>
        </p:txBody>
      </p:sp>
      <p:pic>
        <p:nvPicPr>
          <p:cNvPr id="156" name="Google Shape;156;p27"/>
          <p:cNvPicPr preferRelativeResize="0"/>
          <p:nvPr/>
        </p:nvPicPr>
        <p:blipFill>
          <a:blip r:embed="rId3">
            <a:alphaModFix/>
          </a:blip>
          <a:stretch>
            <a:fillRect/>
          </a:stretch>
        </p:blipFill>
        <p:spPr>
          <a:xfrm>
            <a:off x="5833425" y="2486800"/>
            <a:ext cx="2705100" cy="2247900"/>
          </a:xfrm>
          <a:prstGeom prst="rect">
            <a:avLst/>
          </a:prstGeom>
          <a:noFill/>
          <a:ln>
            <a:noFill/>
          </a:ln>
        </p:spPr>
      </p:pic>
      <p:sp>
        <p:nvSpPr>
          <p:cNvPr id="157" name="Google Shape;157;p27"/>
          <p:cNvSpPr txBox="1"/>
          <p:nvPr/>
        </p:nvSpPr>
        <p:spPr>
          <a:xfrm>
            <a:off x="6261413" y="452920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3"/>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681" name="Google Shape;681;p53"/>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682" name="Google Shape;682;p53"/>
          <p:cNvGrpSpPr/>
          <p:nvPr/>
        </p:nvGrpSpPr>
        <p:grpSpPr>
          <a:xfrm>
            <a:off x="-80237" y="-54147"/>
            <a:ext cx="9143818" cy="5197645"/>
            <a:chOff x="0" y="-28575"/>
            <a:chExt cx="4816592" cy="2737908"/>
          </a:xfrm>
        </p:grpSpPr>
        <p:sp>
          <p:nvSpPr>
            <p:cNvPr id="683" name="Google Shape;683;p5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684" name="Google Shape;684;p53"/>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85" name="Google Shape;685;p53"/>
          <p:cNvGrpSpPr/>
          <p:nvPr/>
        </p:nvGrpSpPr>
        <p:grpSpPr>
          <a:xfrm>
            <a:off x="5989686" y="4370062"/>
            <a:ext cx="3073884" cy="437403"/>
            <a:chOff x="0" y="-47625"/>
            <a:chExt cx="1619197" cy="230406"/>
          </a:xfrm>
        </p:grpSpPr>
        <p:sp>
          <p:nvSpPr>
            <p:cNvPr id="686" name="Google Shape;686;p53"/>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87" name="Google Shape;687;p53"/>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88" name="Google Shape;688;p53"/>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689" name="Google Shape;689;p53"/>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691" name="Google Shape;691;p53"/>
          <p:cNvPicPr preferRelativeResize="0"/>
          <p:nvPr/>
        </p:nvPicPr>
        <p:blipFill>
          <a:blip r:embed="rId4">
            <a:alphaModFix/>
          </a:blip>
          <a:stretch>
            <a:fillRect/>
          </a:stretch>
        </p:blipFill>
        <p:spPr>
          <a:xfrm flipH="1">
            <a:off x="764875" y="2756674"/>
            <a:ext cx="1601400" cy="1613376"/>
          </a:xfrm>
          <a:prstGeom prst="rect">
            <a:avLst/>
          </a:prstGeom>
          <a:noFill/>
          <a:ln>
            <a:noFill/>
          </a:ln>
        </p:spPr>
      </p:pic>
      <p:sp>
        <p:nvSpPr>
          <p:cNvPr id="692" name="Google Shape;692;p53"/>
          <p:cNvSpPr txBox="1"/>
          <p:nvPr/>
        </p:nvSpPr>
        <p:spPr>
          <a:xfrm>
            <a:off x="841000" y="4302950"/>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Noto Sans JP" panose="020B0600070205080204" charset="-128"/>
                <a:ea typeface="Noto Sans JP" panose="020B0600070205080204" charset="-128"/>
                <a:cs typeface="Calibri"/>
                <a:sym typeface="Calibri"/>
              </a:rPr>
              <a:t>ゆうかちゃん</a:t>
            </a:r>
            <a:endParaRPr sz="1300" b="1" dirty="0">
              <a:solidFill>
                <a:srgbClr val="524F4D"/>
              </a:solidFill>
              <a:latin typeface="Noto Sans JP" panose="020B0600070205080204" charset="-128"/>
              <a:ea typeface="Noto Sans JP" panose="020B0600070205080204" charset="-128"/>
              <a:cs typeface="Calibri"/>
              <a:sym typeface="Calibri"/>
            </a:endParaRPr>
          </a:p>
        </p:txBody>
      </p:sp>
      <p:sp>
        <p:nvSpPr>
          <p:cNvPr id="2" name="吹き出し: 角を丸めた四角形 1">
            <a:extLst>
              <a:ext uri="{FF2B5EF4-FFF2-40B4-BE49-F238E27FC236}">
                <a16:creationId xmlns:a16="http://schemas.microsoft.com/office/drawing/2014/main" id="{A103D135-D181-A763-5552-AAC579B30131}"/>
              </a:ext>
            </a:extLst>
          </p:cNvPr>
          <p:cNvSpPr/>
          <p:nvPr/>
        </p:nvSpPr>
        <p:spPr>
          <a:xfrm>
            <a:off x="2758390" y="808531"/>
            <a:ext cx="5508702" cy="2081016"/>
          </a:xfrm>
          <a:prstGeom prst="wedgeRoundRectCallout">
            <a:avLst>
              <a:gd name="adj1" fmla="val -52877"/>
              <a:gd name="adj2" fmla="val 8183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b="1" dirty="0">
                <a:latin typeface="Noto Sans JP" panose="020B0600070205080204" charset="-128"/>
                <a:ea typeface="Noto Sans JP" panose="020B0600070205080204" charset="-128"/>
              </a:rPr>
              <a:t>会社名の「ダチョウの群れ」</a:t>
            </a:r>
            <a:endParaRPr kumimoji="1" lang="en-US" altLang="ja-JP" sz="2800" b="1" dirty="0">
              <a:latin typeface="Noto Sans JP" panose="020B0600070205080204" charset="-128"/>
              <a:ea typeface="Noto Sans JP" panose="020B0600070205080204" charset="-128"/>
            </a:endParaRPr>
          </a:p>
          <a:p>
            <a:pPr algn="ctr"/>
            <a:r>
              <a:rPr kumimoji="1" lang="ja-JP" altLang="en-US" sz="2800" b="1" dirty="0">
                <a:latin typeface="Noto Sans JP" panose="020B0600070205080204" charset="-128"/>
                <a:ea typeface="Noto Sans JP" panose="020B0600070205080204" charset="-128"/>
              </a:rPr>
              <a:t>の由来は何ですか？</a:t>
            </a:r>
            <a:endParaRPr kumimoji="1" lang="en-US" altLang="ja-JP" sz="2800" b="1" dirty="0">
              <a:latin typeface="Noto Sans JP" panose="020B0600070205080204" charset="-128"/>
              <a:ea typeface="Noto Sans JP" panose="020B0600070205080204" charset="-12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54"/>
          <p:cNvGrpSpPr/>
          <p:nvPr/>
        </p:nvGrpSpPr>
        <p:grpSpPr>
          <a:xfrm>
            <a:off x="0" y="-27123"/>
            <a:ext cx="9144000" cy="5197748"/>
            <a:chOff x="0" y="-144661"/>
            <a:chExt cx="24384000" cy="13860661"/>
          </a:xfrm>
        </p:grpSpPr>
        <p:grpSp>
          <p:nvGrpSpPr>
            <p:cNvPr id="698" name="Google Shape;698;p54"/>
            <p:cNvGrpSpPr/>
            <p:nvPr/>
          </p:nvGrpSpPr>
          <p:grpSpPr>
            <a:xfrm>
              <a:off x="0" y="-144661"/>
              <a:ext cx="24384000" cy="13860661"/>
              <a:chOff x="0" y="-28575"/>
              <a:chExt cx="4816593" cy="2737908"/>
            </a:xfrm>
          </p:grpSpPr>
          <p:sp>
            <p:nvSpPr>
              <p:cNvPr id="699" name="Google Shape;699;p54"/>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00" name="Google Shape;700;p54"/>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01" name="Google Shape;701;p54"/>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02" name="Google Shape;702;p54"/>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03" name="Google Shape;703;p54"/>
          <p:cNvSpPr/>
          <p:nvPr/>
        </p:nvSpPr>
        <p:spPr>
          <a:xfrm>
            <a:off x="418825" y="1272625"/>
            <a:ext cx="3761759" cy="345786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4" name="Google Shape;704;p54"/>
          <p:cNvSpPr txBox="1"/>
          <p:nvPr/>
        </p:nvSpPr>
        <p:spPr>
          <a:xfrm>
            <a:off x="1047154" y="1414050"/>
            <a:ext cx="2314200" cy="7605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社員全員未経験入社</a:t>
            </a:r>
            <a:endParaRPr sz="1900" b="1" dirty="0">
              <a:solidFill>
                <a:srgbClr val="524F4D"/>
              </a:solidFill>
              <a:latin typeface="Noto Sans JP"/>
              <a:ea typeface="Noto Sans JP"/>
              <a:cs typeface="Noto Sans JP"/>
              <a:sym typeface="Noto Sans JP"/>
            </a:endParaRPr>
          </a:p>
          <a:p>
            <a:pPr marL="0" marR="0" lvl="0" indent="0" algn="ctr"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IT知識なし</a:t>
            </a:r>
            <a:endParaRPr sz="1900" b="1" dirty="0">
              <a:solidFill>
                <a:srgbClr val="524F4D"/>
              </a:solidFill>
              <a:latin typeface="Noto Sans JP"/>
              <a:ea typeface="Noto Sans JP"/>
              <a:cs typeface="Noto Sans JP"/>
              <a:sym typeface="Noto Sans JP"/>
            </a:endParaRPr>
          </a:p>
        </p:txBody>
      </p:sp>
      <p:sp>
        <p:nvSpPr>
          <p:cNvPr id="705" name="Google Shape;705;p54"/>
          <p:cNvSpPr txBox="1"/>
          <p:nvPr/>
        </p:nvSpPr>
        <p:spPr>
          <a:xfrm>
            <a:off x="624537" y="253813"/>
            <a:ext cx="5597100" cy="384900"/>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ja" sz="2500" b="1" dirty="0">
                <a:solidFill>
                  <a:srgbClr val="FF9000"/>
                </a:solidFill>
                <a:latin typeface="Calibri"/>
                <a:ea typeface="Calibri"/>
                <a:cs typeface="Calibri"/>
                <a:sym typeface="Calibri"/>
              </a:rPr>
              <a:t>　</a:t>
            </a:r>
            <a:r>
              <a:rPr lang="ja" sz="2500" b="1" dirty="0">
                <a:solidFill>
                  <a:srgbClr val="FF9000"/>
                </a:solidFill>
                <a:latin typeface="Noto Sans JP"/>
                <a:ea typeface="Noto Sans JP"/>
                <a:cs typeface="Noto Sans JP"/>
                <a:sym typeface="Noto Sans JP"/>
              </a:rPr>
              <a:t>会社名の由来「ダチョウの群れ」</a:t>
            </a:r>
            <a:endParaRPr sz="700" b="1" dirty="0">
              <a:latin typeface="Noto Sans JP"/>
              <a:ea typeface="Noto Sans JP"/>
              <a:cs typeface="Noto Sans JP"/>
              <a:sym typeface="Noto Sans JP"/>
            </a:endParaRPr>
          </a:p>
        </p:txBody>
      </p:sp>
      <p:grpSp>
        <p:nvGrpSpPr>
          <p:cNvPr id="706" name="Google Shape;706;p54"/>
          <p:cNvGrpSpPr/>
          <p:nvPr/>
        </p:nvGrpSpPr>
        <p:grpSpPr>
          <a:xfrm>
            <a:off x="80700" y="52909"/>
            <a:ext cx="1039461" cy="1039461"/>
            <a:chOff x="0" y="0"/>
            <a:chExt cx="812800" cy="812800"/>
          </a:xfrm>
        </p:grpSpPr>
        <p:sp>
          <p:nvSpPr>
            <p:cNvPr id="707" name="Google Shape;707;p54"/>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08" name="Google Shape;708;p54"/>
            <p:cNvSpPr txBox="1"/>
            <p:nvPr/>
          </p:nvSpPr>
          <p:spPr>
            <a:xfrm>
              <a:off x="76200" y="28575"/>
              <a:ext cx="660400" cy="708025"/>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09" name="Google Shape;709;p54"/>
          <p:cNvSpPr/>
          <p:nvPr/>
        </p:nvSpPr>
        <p:spPr>
          <a:xfrm>
            <a:off x="4898150" y="1272625"/>
            <a:ext cx="3761759" cy="3457864"/>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10" name="Google Shape;710;p54"/>
          <p:cNvSpPr txBox="1"/>
          <p:nvPr/>
        </p:nvSpPr>
        <p:spPr>
          <a:xfrm>
            <a:off x="5126125" y="1490250"/>
            <a:ext cx="3476700" cy="292500"/>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1900" b="1" dirty="0">
                <a:solidFill>
                  <a:srgbClr val="524F4D"/>
                </a:solidFill>
                <a:latin typeface="Noto Sans JP"/>
                <a:ea typeface="Noto Sans JP"/>
                <a:cs typeface="Noto Sans JP"/>
                <a:sym typeface="Noto Sans JP"/>
              </a:rPr>
              <a:t>ダチョウの脳みその空っぽ具合</a:t>
            </a:r>
            <a:endParaRPr sz="1100" b="1" dirty="0">
              <a:solidFill>
                <a:srgbClr val="524F4D"/>
              </a:solidFill>
              <a:latin typeface="Noto Sans JP"/>
              <a:ea typeface="Noto Sans JP"/>
              <a:cs typeface="Noto Sans JP"/>
              <a:sym typeface="Noto Sans JP"/>
            </a:endParaRPr>
          </a:p>
        </p:txBody>
      </p:sp>
      <p:sp>
        <p:nvSpPr>
          <p:cNvPr id="711" name="Google Shape;711;p54"/>
          <p:cNvSpPr txBox="1"/>
          <p:nvPr/>
        </p:nvSpPr>
        <p:spPr>
          <a:xfrm>
            <a:off x="1195625" y="714925"/>
            <a:ext cx="6430500" cy="277200"/>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1800" b="1" dirty="0">
                <a:solidFill>
                  <a:srgbClr val="524F4D"/>
                </a:solidFill>
                <a:latin typeface="Noto Sans JP"/>
                <a:ea typeface="Noto Sans JP"/>
                <a:cs typeface="Noto Sans JP"/>
                <a:sym typeface="Noto Sans JP"/>
              </a:rPr>
              <a:t>社員にダチョウ好きがいてダチョウの存在を知る</a:t>
            </a:r>
            <a:endParaRPr sz="1000" b="1" dirty="0">
              <a:solidFill>
                <a:srgbClr val="524F4D"/>
              </a:solidFill>
              <a:latin typeface="Noto Sans JP"/>
              <a:ea typeface="Noto Sans JP"/>
              <a:cs typeface="Noto Sans JP"/>
              <a:sym typeface="Noto Sans JP"/>
            </a:endParaRPr>
          </a:p>
        </p:txBody>
      </p:sp>
      <p:sp>
        <p:nvSpPr>
          <p:cNvPr id="712" name="Google Shape;712;p54"/>
          <p:cNvSpPr/>
          <p:nvPr/>
        </p:nvSpPr>
        <p:spPr>
          <a:xfrm>
            <a:off x="4230063" y="2612150"/>
            <a:ext cx="618600" cy="639000"/>
          </a:xfrm>
          <a:prstGeom prst="mathEqual">
            <a:avLst>
              <a:gd name="adj1" fmla="val 23520"/>
              <a:gd name="adj2" fmla="val 1176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713" name="Google Shape;713;p54"/>
          <p:cNvPicPr preferRelativeResize="0"/>
          <p:nvPr/>
        </p:nvPicPr>
        <p:blipFill>
          <a:blip r:embed="rId4">
            <a:alphaModFix/>
          </a:blip>
          <a:stretch>
            <a:fillRect/>
          </a:stretch>
        </p:blipFill>
        <p:spPr>
          <a:xfrm>
            <a:off x="5791675" y="2112924"/>
            <a:ext cx="2314200" cy="2314226"/>
          </a:xfrm>
          <a:prstGeom prst="rect">
            <a:avLst/>
          </a:prstGeom>
          <a:noFill/>
          <a:ln>
            <a:noFill/>
          </a:ln>
        </p:spPr>
      </p:pic>
      <p:pic>
        <p:nvPicPr>
          <p:cNvPr id="714" name="Google Shape;714;p54"/>
          <p:cNvPicPr preferRelativeResize="0"/>
          <p:nvPr/>
        </p:nvPicPr>
        <p:blipFill>
          <a:blip r:embed="rId5">
            <a:alphaModFix/>
          </a:blip>
          <a:stretch>
            <a:fillRect/>
          </a:stretch>
        </p:blipFill>
        <p:spPr>
          <a:xfrm>
            <a:off x="1195626" y="2335123"/>
            <a:ext cx="2314200" cy="2186979"/>
          </a:xfrm>
          <a:prstGeom prst="rect">
            <a:avLst/>
          </a:prstGeom>
          <a:noFill/>
          <a:ln>
            <a:noFill/>
          </a:ln>
        </p:spPr>
      </p:pic>
      <p:sp>
        <p:nvSpPr>
          <p:cNvPr id="715" name="Google Shape;715;p54"/>
          <p:cNvSpPr txBox="1"/>
          <p:nvPr/>
        </p:nvSpPr>
        <p:spPr>
          <a:xfrm rot="1176772">
            <a:off x="6718759" y="2267724"/>
            <a:ext cx="959891" cy="215403"/>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dirty="0">
                <a:solidFill>
                  <a:srgbClr val="524F4D"/>
                </a:solidFill>
                <a:latin typeface="Calibri"/>
                <a:ea typeface="Calibri"/>
                <a:cs typeface="Calibri"/>
                <a:sym typeface="Calibri"/>
              </a:rPr>
              <a:t>アホ?</a:t>
            </a:r>
            <a:endParaRPr sz="600" b="1" dirty="0">
              <a:solidFill>
                <a:srgbClr val="524F4D"/>
              </a:solidFill>
              <a:latin typeface="Calibri"/>
              <a:ea typeface="Calibri"/>
              <a:cs typeface="Calibri"/>
              <a:sym typeface="Calibri"/>
            </a:endParaRPr>
          </a:p>
        </p:txBody>
      </p:sp>
      <p:sp>
        <p:nvSpPr>
          <p:cNvPr id="716" name="Google Shape;716;p54"/>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6">
              <a:alphaModFix/>
            </a:blip>
            <a:stretch>
              <a:fillRect/>
            </a:stretch>
          </a:blipFill>
          <a:ln>
            <a:noFill/>
          </a:ln>
        </p:spPr>
        <p:txBody>
          <a:bodyPr/>
          <a:lstStyle/>
          <a:p>
            <a:endParaRPr lang="ja-JP" altLang="en-US"/>
          </a:p>
        </p:txBody>
      </p:sp>
      <p:sp>
        <p:nvSpPr>
          <p:cNvPr id="717" name="Google Shape;717;p54"/>
          <p:cNvSpPr txBox="1"/>
          <p:nvPr/>
        </p:nvSpPr>
        <p:spPr>
          <a:xfrm rot="-734343">
            <a:off x="5721888" y="3320912"/>
            <a:ext cx="482568" cy="215417"/>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a:solidFill>
                  <a:srgbClr val="524F4D"/>
                </a:solidFill>
                <a:latin typeface="Calibri"/>
                <a:ea typeface="Calibri"/>
                <a:cs typeface="Calibri"/>
                <a:sym typeface="Calibri"/>
              </a:rPr>
              <a:t>アホ?</a:t>
            </a:r>
            <a:endParaRPr sz="600" b="1">
              <a:solidFill>
                <a:srgbClr val="524F4D"/>
              </a:solidFill>
              <a:latin typeface="Calibri"/>
              <a:ea typeface="Calibri"/>
              <a:cs typeface="Calibri"/>
              <a:sym typeface="Calibri"/>
            </a:endParaRPr>
          </a:p>
        </p:txBody>
      </p:sp>
      <p:sp>
        <p:nvSpPr>
          <p:cNvPr id="718" name="Google Shape;718;p54"/>
          <p:cNvSpPr txBox="1"/>
          <p:nvPr/>
        </p:nvSpPr>
        <p:spPr>
          <a:xfrm rot="1383496">
            <a:off x="7337870" y="3749070"/>
            <a:ext cx="482553" cy="215592"/>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b="1">
                <a:solidFill>
                  <a:srgbClr val="524F4D"/>
                </a:solidFill>
                <a:latin typeface="Calibri"/>
                <a:ea typeface="Calibri"/>
                <a:cs typeface="Calibri"/>
                <a:sym typeface="Calibri"/>
              </a:rPr>
              <a:t>アホ?</a:t>
            </a:r>
            <a:endParaRPr sz="600" b="1">
              <a:solidFill>
                <a:srgbClr val="524F4D"/>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5"/>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24" name="Google Shape;724;p55"/>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725" name="Google Shape;725;p55"/>
          <p:cNvGrpSpPr/>
          <p:nvPr/>
        </p:nvGrpSpPr>
        <p:grpSpPr>
          <a:xfrm>
            <a:off x="-80237" y="-27072"/>
            <a:ext cx="9143818" cy="5197645"/>
            <a:chOff x="0" y="-28575"/>
            <a:chExt cx="4816592" cy="2737908"/>
          </a:xfrm>
        </p:grpSpPr>
        <p:sp>
          <p:nvSpPr>
            <p:cNvPr id="726" name="Google Shape;726;p5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27" name="Google Shape;727;p55"/>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28" name="Google Shape;728;p55"/>
          <p:cNvGrpSpPr/>
          <p:nvPr/>
        </p:nvGrpSpPr>
        <p:grpSpPr>
          <a:xfrm>
            <a:off x="5989686" y="4370062"/>
            <a:ext cx="3073884" cy="437403"/>
            <a:chOff x="0" y="-47625"/>
            <a:chExt cx="1619197" cy="230406"/>
          </a:xfrm>
        </p:grpSpPr>
        <p:sp>
          <p:nvSpPr>
            <p:cNvPr id="729" name="Google Shape;729;p55"/>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30" name="Google Shape;730;p55"/>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31" name="Google Shape;731;p55"/>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732" name="Google Shape;732;p55"/>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734" name="Google Shape;734;p55"/>
          <p:cNvPicPr preferRelativeResize="0"/>
          <p:nvPr/>
        </p:nvPicPr>
        <p:blipFill>
          <a:blip r:embed="rId4">
            <a:alphaModFix/>
          </a:blip>
          <a:stretch>
            <a:fillRect/>
          </a:stretch>
        </p:blipFill>
        <p:spPr>
          <a:xfrm flipH="1">
            <a:off x="741624" y="2780725"/>
            <a:ext cx="1577550" cy="1589325"/>
          </a:xfrm>
          <a:prstGeom prst="rect">
            <a:avLst/>
          </a:prstGeom>
          <a:noFill/>
          <a:ln>
            <a:noFill/>
          </a:ln>
        </p:spPr>
      </p:pic>
      <p:sp>
        <p:nvSpPr>
          <p:cNvPr id="735" name="Google Shape;735;p55"/>
          <p:cNvSpPr txBox="1"/>
          <p:nvPr/>
        </p:nvSpPr>
        <p:spPr>
          <a:xfrm>
            <a:off x="861575" y="428552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a:solidFill>
                  <a:srgbClr val="524F4D"/>
                </a:solidFill>
                <a:latin typeface="Calibri"/>
                <a:ea typeface="Calibri"/>
                <a:cs typeface="Calibri"/>
                <a:sym typeface="Calibri"/>
              </a:rPr>
              <a:t>ゆうかちゃん</a:t>
            </a:r>
            <a:endParaRPr sz="1300" b="1">
              <a:solidFill>
                <a:srgbClr val="524F4D"/>
              </a:solidFill>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D39121EF-25A0-76D9-52AB-AE2D717BBAAF}"/>
              </a:ext>
            </a:extLst>
          </p:cNvPr>
          <p:cNvSpPr/>
          <p:nvPr/>
        </p:nvSpPr>
        <p:spPr>
          <a:xfrm>
            <a:off x="2624253" y="867291"/>
            <a:ext cx="5872975" cy="2081016"/>
          </a:xfrm>
          <a:prstGeom prst="wedgeRoundRectCallout">
            <a:avLst>
              <a:gd name="adj1" fmla="val -52877"/>
              <a:gd name="adj2" fmla="val 81835"/>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b="1" dirty="0">
                <a:latin typeface="Noto Sans JP" panose="020B0600070205080204" charset="-128"/>
                <a:ea typeface="Noto Sans JP" panose="020B0600070205080204" charset="-128"/>
              </a:rPr>
              <a:t>素敵なアプリに出会えてよかったです♪</a:t>
            </a:r>
            <a:endParaRPr kumimoji="1" lang="en-US" altLang="ja-JP" sz="2400" b="1" dirty="0">
              <a:latin typeface="Noto Sans JP" panose="020B0600070205080204" charset="-128"/>
              <a:ea typeface="Noto Sans JP" panose="020B0600070205080204" charset="-128"/>
            </a:endParaRPr>
          </a:p>
          <a:p>
            <a:pPr algn="ctr"/>
            <a:r>
              <a:rPr kumimoji="1" lang="ja-JP" altLang="en-US" sz="2400" b="1" dirty="0">
                <a:latin typeface="Noto Sans JP" panose="020B0600070205080204" charset="-128"/>
                <a:ea typeface="Noto Sans JP" panose="020B0600070205080204" charset="-128"/>
              </a:rPr>
              <a:t>ありがとうございました！</a:t>
            </a:r>
            <a:endParaRPr kumimoji="1" lang="en-US" altLang="ja-JP" sz="2400" b="1" dirty="0">
              <a:latin typeface="Noto Sans JP" panose="020B0600070205080204" charset="-128"/>
              <a:ea typeface="Noto Sans JP" panose="020B060007020508020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6"/>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41" name="Google Shape;741;p56"/>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742" name="Google Shape;742;p56"/>
          <p:cNvGrpSpPr/>
          <p:nvPr/>
        </p:nvGrpSpPr>
        <p:grpSpPr>
          <a:xfrm>
            <a:off x="-125337" y="-27022"/>
            <a:ext cx="9269331" cy="5197545"/>
            <a:chOff x="0" y="-28522"/>
            <a:chExt cx="4882707" cy="2737855"/>
          </a:xfrm>
        </p:grpSpPr>
        <p:sp>
          <p:nvSpPr>
            <p:cNvPr id="743" name="Google Shape;743;p56"/>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44" name="Google Shape;744;p56"/>
            <p:cNvSpPr txBox="1"/>
            <p:nvPr/>
          </p:nvSpPr>
          <p:spPr>
            <a:xfrm>
              <a:off x="66207" y="-28522"/>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45" name="Google Shape;745;p56"/>
          <p:cNvGrpSpPr/>
          <p:nvPr/>
        </p:nvGrpSpPr>
        <p:grpSpPr>
          <a:xfrm>
            <a:off x="5989686" y="4370062"/>
            <a:ext cx="3073884" cy="437403"/>
            <a:chOff x="0" y="-47625"/>
            <a:chExt cx="1619197" cy="230406"/>
          </a:xfrm>
        </p:grpSpPr>
        <p:sp>
          <p:nvSpPr>
            <p:cNvPr id="746" name="Google Shape;746;p56"/>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47" name="Google Shape;747;p56"/>
            <p:cNvSpPr txBox="1"/>
            <p:nvPr/>
          </p:nvSpPr>
          <p:spPr>
            <a:xfrm>
              <a:off x="0" y="-47625"/>
              <a:ext cx="1619100" cy="2304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48" name="Google Shape;748;p56"/>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749" name="Google Shape;749;p56"/>
          <p:cNvSpPr txBox="1"/>
          <p:nvPr/>
        </p:nvSpPr>
        <p:spPr>
          <a:xfrm>
            <a:off x="6113475" y="4119175"/>
            <a:ext cx="5358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750" name="Google Shape;750;p56"/>
          <p:cNvPicPr preferRelativeResize="0"/>
          <p:nvPr/>
        </p:nvPicPr>
        <p:blipFill>
          <a:blip r:embed="rId4">
            <a:alphaModFix/>
          </a:blip>
          <a:stretch>
            <a:fillRect/>
          </a:stretch>
        </p:blipFill>
        <p:spPr>
          <a:xfrm>
            <a:off x="523425" y="309150"/>
            <a:ext cx="7899175" cy="4624651"/>
          </a:xfrm>
          <a:prstGeom prst="rect">
            <a:avLst/>
          </a:prstGeom>
          <a:noFill/>
          <a:ln w="9525" cap="flat" cmpd="sng">
            <a:solidFill>
              <a:srgbClr val="FFFAF0"/>
            </a:solidFill>
            <a:prstDash val="solid"/>
            <a:round/>
            <a:headEnd type="none" w="sm" len="sm"/>
            <a:tailEnd type="none" w="sm" len="sm"/>
          </a:ln>
        </p:spPr>
      </p:pic>
      <p:pic>
        <p:nvPicPr>
          <p:cNvPr id="751" name="Google Shape;751;p56"/>
          <p:cNvPicPr preferRelativeResize="0"/>
          <p:nvPr/>
        </p:nvPicPr>
        <p:blipFill>
          <a:blip r:embed="rId5">
            <a:alphaModFix/>
          </a:blip>
          <a:stretch>
            <a:fillRect/>
          </a:stretch>
        </p:blipFill>
        <p:spPr>
          <a:xfrm>
            <a:off x="3210075" y="372550"/>
            <a:ext cx="2490175" cy="2510650"/>
          </a:xfrm>
          <a:prstGeom prst="rect">
            <a:avLst/>
          </a:prstGeom>
          <a:noFill/>
          <a:ln w="38100" cap="flat" cmpd="sng">
            <a:solidFill>
              <a:srgbClr val="FF9000"/>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755"/>
        <p:cNvGrpSpPr/>
        <p:nvPr/>
      </p:nvGrpSpPr>
      <p:grpSpPr>
        <a:xfrm>
          <a:off x="0" y="0"/>
          <a:ext cx="0" cy="0"/>
          <a:chOff x="0" y="0"/>
          <a:chExt cx="0" cy="0"/>
        </a:xfrm>
      </p:grpSpPr>
      <p:sp>
        <p:nvSpPr>
          <p:cNvPr id="756" name="Google Shape;756;p57"/>
          <p:cNvSpPr txBox="1"/>
          <p:nvPr/>
        </p:nvSpPr>
        <p:spPr>
          <a:xfrm>
            <a:off x="3710225" y="2255325"/>
            <a:ext cx="4697700" cy="16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 sz="2800" b="1" dirty="0">
                <a:solidFill>
                  <a:schemeClr val="lt1"/>
                </a:solidFill>
                <a:latin typeface="Noto Sans JP" panose="020B0600070205080204" charset="-128"/>
                <a:ea typeface="Noto Sans JP" panose="020B0600070205080204" charset="-128"/>
                <a:cs typeface="Calibri"/>
                <a:sym typeface="Calibri"/>
              </a:rPr>
              <a:t>おわり</a:t>
            </a:r>
            <a:endParaRPr sz="2800" b="1" dirty="0">
              <a:solidFill>
                <a:schemeClr val="lt1"/>
              </a:solidFill>
              <a:latin typeface="Noto Sans JP" panose="020B0600070205080204" charset="-128"/>
              <a:ea typeface="Noto Sans JP" panose="020B0600070205080204" charset="-128"/>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1" name="Google Shape;761;p58"/>
          <p:cNvGrpSpPr/>
          <p:nvPr/>
        </p:nvGrpSpPr>
        <p:grpSpPr>
          <a:xfrm>
            <a:off x="80700" y="-27124"/>
            <a:ext cx="9144000" cy="5197748"/>
            <a:chOff x="0" y="-144661"/>
            <a:chExt cx="24384000" cy="13860661"/>
          </a:xfrm>
        </p:grpSpPr>
        <p:grpSp>
          <p:nvGrpSpPr>
            <p:cNvPr id="762" name="Google Shape;762;p58"/>
            <p:cNvGrpSpPr/>
            <p:nvPr/>
          </p:nvGrpSpPr>
          <p:grpSpPr>
            <a:xfrm>
              <a:off x="0" y="-144661"/>
              <a:ext cx="24383997" cy="13860659"/>
              <a:chOff x="0" y="-28575"/>
              <a:chExt cx="4816592" cy="2737908"/>
            </a:xfrm>
          </p:grpSpPr>
          <p:sp>
            <p:nvSpPr>
              <p:cNvPr id="763" name="Google Shape;763;p5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64" name="Google Shape;764;p5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65" name="Google Shape;765;p5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66" name="Google Shape;766;p5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67" name="Google Shape;767;p58"/>
          <p:cNvSpPr txBox="1"/>
          <p:nvPr/>
        </p:nvSpPr>
        <p:spPr>
          <a:xfrm>
            <a:off x="1250687" y="32582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説明しきれなかった機能</a:t>
            </a:r>
            <a:r>
              <a:rPr lang="ja-JP" altLang="en-US" sz="2500" b="1" dirty="0">
                <a:solidFill>
                  <a:srgbClr val="FF9000"/>
                </a:solidFill>
                <a:latin typeface="Noto Sans JP"/>
                <a:ea typeface="Noto Sans JP"/>
                <a:cs typeface="Noto Sans JP"/>
                <a:sym typeface="Noto Sans JP"/>
              </a:rPr>
              <a:t>①</a:t>
            </a:r>
            <a:endParaRPr sz="700" b="1" dirty="0">
              <a:latin typeface="Noto Sans JP"/>
              <a:ea typeface="Noto Sans JP"/>
              <a:cs typeface="Noto Sans JP"/>
              <a:sym typeface="Noto Sans JP"/>
            </a:endParaRPr>
          </a:p>
        </p:txBody>
      </p:sp>
      <p:grpSp>
        <p:nvGrpSpPr>
          <p:cNvPr id="768" name="Google Shape;768;p58"/>
          <p:cNvGrpSpPr/>
          <p:nvPr/>
        </p:nvGrpSpPr>
        <p:grpSpPr>
          <a:xfrm>
            <a:off x="80700" y="52909"/>
            <a:ext cx="1039490" cy="1039490"/>
            <a:chOff x="0" y="0"/>
            <a:chExt cx="812800" cy="812800"/>
          </a:xfrm>
        </p:grpSpPr>
        <p:sp>
          <p:nvSpPr>
            <p:cNvPr id="769" name="Google Shape;769;p5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0" name="Google Shape;770;p5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1" name="Google Shape;771;p5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772" name="Google Shape;772;p58"/>
          <p:cNvSpPr/>
          <p:nvPr/>
        </p:nvSpPr>
        <p:spPr>
          <a:xfrm>
            <a:off x="877030" y="1445568"/>
            <a:ext cx="2803523" cy="3096432"/>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773" name="Google Shape;773;p58"/>
          <p:cNvSpPr/>
          <p:nvPr/>
        </p:nvSpPr>
        <p:spPr>
          <a:xfrm>
            <a:off x="4341542" y="1445568"/>
            <a:ext cx="4527396" cy="3096433"/>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7" name="Google Shape;777;p58"/>
          <p:cNvSpPr txBox="1"/>
          <p:nvPr/>
        </p:nvSpPr>
        <p:spPr>
          <a:xfrm>
            <a:off x="1053592" y="1831344"/>
            <a:ext cx="2450400" cy="23790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基本的に全ユーザーが</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閲覧できる</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※想定利用者は４種類etc</a:t>
            </a:r>
            <a:endParaRPr lang="en-US" altLang="ja"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endParaRPr lang="en-US" altLang="ja"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全ユーザー</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個人ユーザー</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保護団体</a:t>
            </a:r>
            <a:endParaRPr lang="en-US" altLang="ja-JP" sz="17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JP" altLang="en-US" sz="1700" b="1" dirty="0">
                <a:solidFill>
                  <a:srgbClr val="524F4D"/>
                </a:solidFill>
                <a:latin typeface="Noto Sans JP"/>
                <a:ea typeface="Noto Sans JP"/>
                <a:cs typeface="Noto Sans JP"/>
                <a:sym typeface="Noto Sans JP"/>
              </a:rPr>
              <a:t>管理者</a:t>
            </a:r>
            <a:endParaRPr sz="1700" b="1" dirty="0">
              <a:solidFill>
                <a:srgbClr val="524F4D"/>
              </a:solidFill>
              <a:latin typeface="Noto Sans JP"/>
              <a:ea typeface="Noto Sans JP"/>
              <a:cs typeface="Noto Sans JP"/>
              <a:sym typeface="Noto Sans JP"/>
            </a:endParaRPr>
          </a:p>
        </p:txBody>
      </p:sp>
      <p:sp>
        <p:nvSpPr>
          <p:cNvPr id="778" name="Google Shape;778;p58"/>
          <p:cNvSpPr txBox="1"/>
          <p:nvPr/>
        </p:nvSpPr>
        <p:spPr>
          <a:xfrm>
            <a:off x="4315568" y="1910938"/>
            <a:ext cx="2803523" cy="71555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三者（個人、団体、管理者）</a:t>
            </a:r>
            <a:endParaRPr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b="1" dirty="0">
                <a:solidFill>
                  <a:srgbClr val="524F4D"/>
                </a:solidFill>
                <a:latin typeface="Noto Sans JP"/>
                <a:ea typeface="Noto Sans JP"/>
                <a:cs typeface="Noto Sans JP"/>
                <a:sym typeface="Noto Sans JP"/>
              </a:rPr>
              <a:t>からのログイ</a:t>
            </a:r>
            <a:r>
              <a:rPr lang="ja" sz="1600" b="1" dirty="0">
                <a:solidFill>
                  <a:srgbClr val="524F4D"/>
                </a:solidFill>
                <a:latin typeface="Noto Sans JP"/>
                <a:ea typeface="Noto Sans JP"/>
                <a:cs typeface="Noto Sans JP"/>
                <a:sym typeface="Noto Sans JP"/>
              </a:rPr>
              <a:t>ン</a:t>
            </a:r>
            <a:endParaRPr lang="en-US" altLang="ja" sz="1600" b="1" dirty="0">
              <a:solidFill>
                <a:srgbClr val="524F4D"/>
              </a:solidFill>
              <a:latin typeface="Noto Sans JP"/>
              <a:ea typeface="Noto Sans JP"/>
              <a:cs typeface="Noto Sans JP"/>
              <a:sym typeface="Noto Sans JP"/>
            </a:endParaRPr>
          </a:p>
        </p:txBody>
      </p:sp>
      <p:pic>
        <p:nvPicPr>
          <p:cNvPr id="3" name="図 2" descr="ダイアグラム&#10;&#10;自動的に生成された説明">
            <a:extLst>
              <a:ext uri="{FF2B5EF4-FFF2-40B4-BE49-F238E27FC236}">
                <a16:creationId xmlns:a16="http://schemas.microsoft.com/office/drawing/2014/main" id="{4FD7EF01-EE32-960D-B5A2-1F4846D82121}"/>
              </a:ext>
            </a:extLst>
          </p:cNvPr>
          <p:cNvPicPr>
            <a:picLocks noChangeAspect="1"/>
          </p:cNvPicPr>
          <p:nvPr/>
        </p:nvPicPr>
        <p:blipFill rotWithShape="1">
          <a:blip r:embed="rId5"/>
          <a:srcRect l="17620" t="11893" r="13792" b="11860"/>
          <a:stretch/>
        </p:blipFill>
        <p:spPr>
          <a:xfrm>
            <a:off x="4767302" y="2626488"/>
            <a:ext cx="1783029" cy="1744269"/>
          </a:xfrm>
          <a:prstGeom prst="rect">
            <a:avLst/>
          </a:prstGeom>
        </p:spPr>
      </p:pic>
      <p:sp>
        <p:nvSpPr>
          <p:cNvPr id="5" name="テキスト ボックス 4">
            <a:extLst>
              <a:ext uri="{FF2B5EF4-FFF2-40B4-BE49-F238E27FC236}">
                <a16:creationId xmlns:a16="http://schemas.microsoft.com/office/drawing/2014/main" id="{A6A04C17-D302-19F7-CCCE-08B24DB6F5E7}"/>
              </a:ext>
            </a:extLst>
          </p:cNvPr>
          <p:cNvSpPr txBox="1"/>
          <p:nvPr/>
        </p:nvSpPr>
        <p:spPr>
          <a:xfrm>
            <a:off x="6840267" y="1975361"/>
            <a:ext cx="2088995" cy="320985"/>
          </a:xfrm>
          <a:prstGeom prst="rect">
            <a:avLst/>
          </a:prstGeom>
          <a:noFill/>
        </p:spPr>
        <p:txBody>
          <a:bodyPr wrap="square">
            <a:spAutoFit/>
          </a:bodyPr>
          <a:lstStyle/>
          <a:p>
            <a:pPr marL="0" lvl="0" indent="0" algn="ctr" rtl="0">
              <a:lnSpc>
                <a:spcPct val="115000"/>
              </a:lnSpc>
              <a:spcBef>
                <a:spcPts val="0"/>
              </a:spcBef>
              <a:spcAft>
                <a:spcPts val="0"/>
              </a:spcAft>
              <a:buNone/>
            </a:pPr>
            <a:r>
              <a:rPr lang="ja-JP" altLang="en-US" b="1" dirty="0">
                <a:solidFill>
                  <a:srgbClr val="524F4D"/>
                </a:solidFill>
                <a:latin typeface="Noto Sans JP"/>
                <a:ea typeface="Noto Sans JP"/>
                <a:cs typeface="Noto Sans JP"/>
                <a:sym typeface="Noto Sans JP"/>
              </a:rPr>
              <a:t>管理者ログイン画面</a:t>
            </a:r>
          </a:p>
        </p:txBody>
      </p:sp>
      <p:pic>
        <p:nvPicPr>
          <p:cNvPr id="7" name="図 6">
            <a:extLst>
              <a:ext uri="{FF2B5EF4-FFF2-40B4-BE49-F238E27FC236}">
                <a16:creationId xmlns:a16="http://schemas.microsoft.com/office/drawing/2014/main" id="{EFCC3792-9F18-A993-84FE-DA1B9F9210D3}"/>
              </a:ext>
            </a:extLst>
          </p:cNvPr>
          <p:cNvPicPr>
            <a:picLocks noChangeAspect="1"/>
          </p:cNvPicPr>
          <p:nvPr/>
        </p:nvPicPr>
        <p:blipFill>
          <a:blip r:embed="rId6"/>
          <a:stretch>
            <a:fillRect/>
          </a:stretch>
        </p:blipFill>
        <p:spPr>
          <a:xfrm>
            <a:off x="6905917" y="2603778"/>
            <a:ext cx="1783029" cy="170219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grpSp>
        <p:nvGrpSpPr>
          <p:cNvPr id="761" name="Google Shape;761;p58"/>
          <p:cNvGrpSpPr/>
          <p:nvPr/>
        </p:nvGrpSpPr>
        <p:grpSpPr>
          <a:xfrm>
            <a:off x="110327" y="-54248"/>
            <a:ext cx="9144000" cy="5197748"/>
            <a:chOff x="0" y="-144661"/>
            <a:chExt cx="24384000" cy="13860661"/>
          </a:xfrm>
        </p:grpSpPr>
        <p:grpSp>
          <p:nvGrpSpPr>
            <p:cNvPr id="762" name="Google Shape;762;p58"/>
            <p:cNvGrpSpPr/>
            <p:nvPr/>
          </p:nvGrpSpPr>
          <p:grpSpPr>
            <a:xfrm>
              <a:off x="0" y="-144661"/>
              <a:ext cx="24383997" cy="13860659"/>
              <a:chOff x="0" y="-28575"/>
              <a:chExt cx="4816592" cy="2737908"/>
            </a:xfrm>
          </p:grpSpPr>
          <p:sp>
            <p:nvSpPr>
              <p:cNvPr id="763" name="Google Shape;763;p5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64" name="Google Shape;764;p5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65" name="Google Shape;765;p58"/>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66" name="Google Shape;766;p58"/>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67" name="Google Shape;767;p58"/>
          <p:cNvSpPr txBox="1"/>
          <p:nvPr/>
        </p:nvSpPr>
        <p:spPr>
          <a:xfrm>
            <a:off x="1250687" y="325825"/>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説明しきれなかった機能</a:t>
            </a:r>
            <a:r>
              <a:rPr lang="ja-JP" altLang="en-US" sz="2500" b="1" dirty="0">
                <a:solidFill>
                  <a:srgbClr val="FF9000"/>
                </a:solidFill>
                <a:latin typeface="Noto Sans JP"/>
                <a:ea typeface="Noto Sans JP"/>
                <a:cs typeface="Noto Sans JP"/>
                <a:sym typeface="Noto Sans JP"/>
              </a:rPr>
              <a:t>②</a:t>
            </a:r>
            <a:endParaRPr sz="700" b="1" dirty="0">
              <a:latin typeface="Noto Sans JP"/>
              <a:ea typeface="Noto Sans JP"/>
              <a:cs typeface="Noto Sans JP"/>
              <a:sym typeface="Noto Sans JP"/>
            </a:endParaRPr>
          </a:p>
        </p:txBody>
      </p:sp>
      <p:grpSp>
        <p:nvGrpSpPr>
          <p:cNvPr id="768" name="Google Shape;768;p58"/>
          <p:cNvGrpSpPr/>
          <p:nvPr/>
        </p:nvGrpSpPr>
        <p:grpSpPr>
          <a:xfrm>
            <a:off x="80700" y="52909"/>
            <a:ext cx="1039490" cy="1039490"/>
            <a:chOff x="0" y="0"/>
            <a:chExt cx="812800" cy="812800"/>
          </a:xfrm>
        </p:grpSpPr>
        <p:sp>
          <p:nvSpPr>
            <p:cNvPr id="769" name="Google Shape;769;p5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0" name="Google Shape;770;p58"/>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71" name="Google Shape;771;p58"/>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774" name="Google Shape;774;p58"/>
          <p:cNvSpPr/>
          <p:nvPr/>
        </p:nvSpPr>
        <p:spPr>
          <a:xfrm>
            <a:off x="4892854" y="1273859"/>
            <a:ext cx="4140819" cy="3543816"/>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5" name="Google Shape;775;p58"/>
          <p:cNvSpPr/>
          <p:nvPr/>
        </p:nvSpPr>
        <p:spPr>
          <a:xfrm>
            <a:off x="535259" y="1273859"/>
            <a:ext cx="4140819" cy="3543816"/>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79" name="Google Shape;779;p58"/>
          <p:cNvSpPr txBox="1"/>
          <p:nvPr/>
        </p:nvSpPr>
        <p:spPr>
          <a:xfrm>
            <a:off x="5760170" y="1410213"/>
            <a:ext cx="22614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お知らせ編集</a:t>
            </a:r>
            <a:endParaRPr sz="16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（団体、管理者）</a:t>
            </a:r>
            <a:endParaRPr sz="1600" b="1" dirty="0">
              <a:solidFill>
                <a:srgbClr val="524F4D"/>
              </a:solidFill>
              <a:latin typeface="Noto Sans JP"/>
              <a:ea typeface="Noto Sans JP"/>
              <a:cs typeface="Noto Sans JP"/>
              <a:sym typeface="Noto Sans JP"/>
            </a:endParaRPr>
          </a:p>
        </p:txBody>
      </p:sp>
      <p:sp>
        <p:nvSpPr>
          <p:cNvPr id="780" name="Google Shape;780;p58"/>
          <p:cNvSpPr txBox="1"/>
          <p:nvPr/>
        </p:nvSpPr>
        <p:spPr>
          <a:xfrm>
            <a:off x="1619351" y="1463185"/>
            <a:ext cx="1757484"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カレンダー編集</a:t>
            </a:r>
            <a:endParaRPr sz="16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1600" b="1" dirty="0">
                <a:solidFill>
                  <a:srgbClr val="524F4D"/>
                </a:solidFill>
                <a:latin typeface="Noto Sans JP"/>
                <a:ea typeface="Noto Sans JP"/>
                <a:cs typeface="Noto Sans JP"/>
                <a:sym typeface="Noto Sans JP"/>
              </a:rPr>
              <a:t>（団体）</a:t>
            </a:r>
            <a:endParaRPr sz="1600" b="1" dirty="0">
              <a:solidFill>
                <a:srgbClr val="524F4D"/>
              </a:solidFill>
              <a:latin typeface="Noto Sans JP"/>
              <a:ea typeface="Noto Sans JP"/>
              <a:cs typeface="Noto Sans JP"/>
              <a:sym typeface="Noto Sans JP"/>
            </a:endParaRPr>
          </a:p>
        </p:txBody>
      </p:sp>
      <p:pic>
        <p:nvPicPr>
          <p:cNvPr id="4" name="図 3">
            <a:extLst>
              <a:ext uri="{FF2B5EF4-FFF2-40B4-BE49-F238E27FC236}">
                <a16:creationId xmlns:a16="http://schemas.microsoft.com/office/drawing/2014/main" id="{D8E6D33B-D477-2EE7-0C24-FD1742DC8D7E}"/>
              </a:ext>
            </a:extLst>
          </p:cNvPr>
          <p:cNvPicPr>
            <a:picLocks noChangeAspect="1"/>
          </p:cNvPicPr>
          <p:nvPr/>
        </p:nvPicPr>
        <p:blipFill>
          <a:blip r:embed="rId5"/>
          <a:stretch>
            <a:fillRect/>
          </a:stretch>
        </p:blipFill>
        <p:spPr>
          <a:xfrm>
            <a:off x="690957" y="2429485"/>
            <a:ext cx="1514815" cy="2247224"/>
          </a:xfrm>
          <a:prstGeom prst="rect">
            <a:avLst/>
          </a:prstGeom>
          <a:ln>
            <a:noFill/>
          </a:ln>
        </p:spPr>
      </p:pic>
      <p:sp>
        <p:nvSpPr>
          <p:cNvPr id="5" name="矢印: 右 4">
            <a:extLst>
              <a:ext uri="{FF2B5EF4-FFF2-40B4-BE49-F238E27FC236}">
                <a16:creationId xmlns:a16="http://schemas.microsoft.com/office/drawing/2014/main" id="{AD494A5D-C823-CDF5-8845-FC21B6282EB1}"/>
              </a:ext>
            </a:extLst>
          </p:cNvPr>
          <p:cNvSpPr/>
          <p:nvPr/>
        </p:nvSpPr>
        <p:spPr>
          <a:xfrm>
            <a:off x="2305873" y="3214269"/>
            <a:ext cx="446049" cy="373119"/>
          </a:xfrm>
          <a:prstGeom prst="rightArrow">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Google Shape;337;p37">
            <a:extLst>
              <a:ext uri="{FF2B5EF4-FFF2-40B4-BE49-F238E27FC236}">
                <a16:creationId xmlns:a16="http://schemas.microsoft.com/office/drawing/2014/main" id="{496C57BC-FA80-EAF9-615C-45D1696641A1}"/>
              </a:ext>
            </a:extLst>
          </p:cNvPr>
          <p:cNvPicPr preferRelativeResize="0"/>
          <p:nvPr/>
        </p:nvPicPr>
        <p:blipFill rotWithShape="1">
          <a:blip r:embed="rId6">
            <a:alphaModFix/>
          </a:blip>
          <a:srcRect l="28500" t="5400" r="33689" b="10082"/>
          <a:stretch/>
        </p:blipFill>
        <p:spPr>
          <a:xfrm>
            <a:off x="2808029" y="2401792"/>
            <a:ext cx="1749103" cy="2247224"/>
          </a:xfrm>
          <a:prstGeom prst="rect">
            <a:avLst/>
          </a:prstGeom>
          <a:noFill/>
          <a:ln>
            <a:noFill/>
          </a:ln>
        </p:spPr>
      </p:pic>
      <p:sp>
        <p:nvSpPr>
          <p:cNvPr id="9" name="四角形: 角を丸くする 8">
            <a:extLst>
              <a:ext uri="{FF2B5EF4-FFF2-40B4-BE49-F238E27FC236}">
                <a16:creationId xmlns:a16="http://schemas.microsoft.com/office/drawing/2014/main" id="{68769D25-9D08-80EC-F1BD-4B94AA08690A}"/>
              </a:ext>
            </a:extLst>
          </p:cNvPr>
          <p:cNvSpPr/>
          <p:nvPr/>
        </p:nvSpPr>
        <p:spPr>
          <a:xfrm>
            <a:off x="2807854" y="3528917"/>
            <a:ext cx="1764146" cy="80518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DB508676-62E4-B31A-C5A9-9F0F097A8158}"/>
              </a:ext>
            </a:extLst>
          </p:cNvPr>
          <p:cNvPicPr>
            <a:picLocks noChangeAspect="1"/>
          </p:cNvPicPr>
          <p:nvPr/>
        </p:nvPicPr>
        <p:blipFill rotWithShape="1">
          <a:blip r:embed="rId7"/>
          <a:srcRect l="25184" t="25370" r="29309" b="1105"/>
          <a:stretch/>
        </p:blipFill>
        <p:spPr>
          <a:xfrm>
            <a:off x="7301960" y="2429485"/>
            <a:ext cx="1602767" cy="2219531"/>
          </a:xfrm>
          <a:prstGeom prst="rect">
            <a:avLst/>
          </a:prstGeom>
          <a:ln>
            <a:noFill/>
          </a:ln>
        </p:spPr>
      </p:pic>
      <p:sp>
        <p:nvSpPr>
          <p:cNvPr id="12" name="矢印: 右 11">
            <a:extLst>
              <a:ext uri="{FF2B5EF4-FFF2-40B4-BE49-F238E27FC236}">
                <a16:creationId xmlns:a16="http://schemas.microsoft.com/office/drawing/2014/main" id="{52CEF4C5-6867-AF24-DAD8-55D6EB87115B}"/>
              </a:ext>
            </a:extLst>
          </p:cNvPr>
          <p:cNvSpPr/>
          <p:nvPr/>
        </p:nvSpPr>
        <p:spPr>
          <a:xfrm>
            <a:off x="6770427" y="3242675"/>
            <a:ext cx="446049" cy="373119"/>
          </a:xfrm>
          <a:prstGeom prst="rightArrow">
            <a:avLst/>
          </a:prstGeom>
          <a:solidFill>
            <a:schemeClr val="accent6">
              <a:lumMod val="60000"/>
              <a:lumOff val="40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ダイアグラム&#10;&#10;自動的に生成された説明">
            <a:extLst>
              <a:ext uri="{FF2B5EF4-FFF2-40B4-BE49-F238E27FC236}">
                <a16:creationId xmlns:a16="http://schemas.microsoft.com/office/drawing/2014/main" id="{A224B775-38D1-BF46-AB10-6A1217F69BEF}"/>
              </a:ext>
            </a:extLst>
          </p:cNvPr>
          <p:cNvPicPr>
            <a:picLocks noChangeAspect="1"/>
          </p:cNvPicPr>
          <p:nvPr/>
        </p:nvPicPr>
        <p:blipFill rotWithShape="1">
          <a:blip r:embed="rId8"/>
          <a:srcRect l="3575" r="9490"/>
          <a:stretch/>
        </p:blipFill>
        <p:spPr>
          <a:xfrm>
            <a:off x="5015755" y="2401792"/>
            <a:ext cx="1680016" cy="2219531"/>
          </a:xfrm>
          <a:prstGeom prst="rect">
            <a:avLst/>
          </a:prstGeom>
          <a:ln>
            <a:noFill/>
          </a:ln>
        </p:spPr>
      </p:pic>
      <p:sp>
        <p:nvSpPr>
          <p:cNvPr id="15" name="四角形: 角を丸くする 14">
            <a:extLst>
              <a:ext uri="{FF2B5EF4-FFF2-40B4-BE49-F238E27FC236}">
                <a16:creationId xmlns:a16="http://schemas.microsoft.com/office/drawing/2014/main" id="{0AD6A8B3-98BC-73DE-1229-CCF350C4E3FF}"/>
              </a:ext>
            </a:extLst>
          </p:cNvPr>
          <p:cNvSpPr/>
          <p:nvPr/>
        </p:nvSpPr>
        <p:spPr>
          <a:xfrm>
            <a:off x="7216476" y="3571388"/>
            <a:ext cx="1764146" cy="902903"/>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4545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grpSp>
        <p:nvGrpSpPr>
          <p:cNvPr id="789" name="Google Shape;789;p59"/>
          <p:cNvGrpSpPr/>
          <p:nvPr/>
        </p:nvGrpSpPr>
        <p:grpSpPr>
          <a:xfrm>
            <a:off x="164550" y="-27123"/>
            <a:ext cx="9144000" cy="5197748"/>
            <a:chOff x="0" y="-144661"/>
            <a:chExt cx="24384000" cy="13860661"/>
          </a:xfrm>
        </p:grpSpPr>
        <p:grpSp>
          <p:nvGrpSpPr>
            <p:cNvPr id="790" name="Google Shape;790;p59"/>
            <p:cNvGrpSpPr/>
            <p:nvPr/>
          </p:nvGrpSpPr>
          <p:grpSpPr>
            <a:xfrm>
              <a:off x="0" y="-144661"/>
              <a:ext cx="24383997" cy="13860659"/>
              <a:chOff x="0" y="-28575"/>
              <a:chExt cx="4816592" cy="2737908"/>
            </a:xfrm>
          </p:grpSpPr>
          <p:sp>
            <p:nvSpPr>
              <p:cNvPr id="791" name="Google Shape;791;p5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792" name="Google Shape;792;p5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93" name="Google Shape;793;p59"/>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794" name="Google Shape;794;p59"/>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795" name="Google Shape;795;p59"/>
          <p:cNvSpPr txBox="1"/>
          <p:nvPr/>
        </p:nvSpPr>
        <p:spPr>
          <a:xfrm>
            <a:off x="1211762" y="380200"/>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Noto Sans JP"/>
                <a:sym typeface="Noto Sans JP"/>
              </a:rPr>
              <a:t>予約承認機能</a:t>
            </a:r>
            <a:endParaRPr sz="700" b="1" dirty="0">
              <a:latin typeface="Noto Sans JP" panose="020B0600070205080204" charset="-128"/>
              <a:ea typeface="Noto Sans JP" panose="020B0600070205080204" charset="-128"/>
              <a:cs typeface="Noto Sans JP"/>
              <a:sym typeface="Noto Sans JP"/>
            </a:endParaRPr>
          </a:p>
        </p:txBody>
      </p:sp>
      <p:grpSp>
        <p:nvGrpSpPr>
          <p:cNvPr id="796" name="Google Shape;796;p59"/>
          <p:cNvGrpSpPr/>
          <p:nvPr/>
        </p:nvGrpSpPr>
        <p:grpSpPr>
          <a:xfrm>
            <a:off x="80700" y="52909"/>
            <a:ext cx="1039490" cy="1039490"/>
            <a:chOff x="0" y="0"/>
            <a:chExt cx="812800" cy="812800"/>
          </a:xfrm>
        </p:grpSpPr>
        <p:sp>
          <p:nvSpPr>
            <p:cNvPr id="797" name="Google Shape;797;p59"/>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798" name="Google Shape;798;p59"/>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99" name="Google Shape;799;p59"/>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00" name="Google Shape;800;p59"/>
          <p:cNvSpPr/>
          <p:nvPr/>
        </p:nvSpPr>
        <p:spPr>
          <a:xfrm>
            <a:off x="4058250" y="819875"/>
            <a:ext cx="4509836" cy="3625693"/>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801" name="Google Shape;801;p59"/>
          <p:cNvPicPr preferRelativeResize="0"/>
          <p:nvPr/>
        </p:nvPicPr>
        <p:blipFill rotWithShape="1">
          <a:blip r:embed="rId5">
            <a:alphaModFix/>
          </a:blip>
          <a:srcRect t="57081" r="14857"/>
          <a:stretch/>
        </p:blipFill>
        <p:spPr>
          <a:xfrm>
            <a:off x="1211750" y="3096350"/>
            <a:ext cx="1998325" cy="1671474"/>
          </a:xfrm>
          <a:prstGeom prst="rect">
            <a:avLst/>
          </a:prstGeom>
          <a:solidFill>
            <a:srgbClr val="FFFFFF"/>
          </a:solidFill>
          <a:ln>
            <a:noFill/>
          </a:ln>
        </p:spPr>
      </p:pic>
      <p:pic>
        <p:nvPicPr>
          <p:cNvPr id="802" name="Google Shape;802;p59"/>
          <p:cNvPicPr preferRelativeResize="0"/>
          <p:nvPr/>
        </p:nvPicPr>
        <p:blipFill rotWithShape="1">
          <a:blip r:embed="rId6">
            <a:alphaModFix/>
          </a:blip>
          <a:srcRect t="7121" r="4297" b="3529"/>
          <a:stretch/>
        </p:blipFill>
        <p:spPr>
          <a:xfrm>
            <a:off x="1211750" y="851250"/>
            <a:ext cx="1933075" cy="1720500"/>
          </a:xfrm>
          <a:prstGeom prst="rect">
            <a:avLst/>
          </a:prstGeom>
          <a:noFill/>
          <a:ln>
            <a:noFill/>
          </a:ln>
        </p:spPr>
      </p:pic>
      <p:sp>
        <p:nvSpPr>
          <p:cNvPr id="803" name="Google Shape;803;p59"/>
          <p:cNvSpPr/>
          <p:nvPr/>
        </p:nvSpPr>
        <p:spPr>
          <a:xfrm rot="5400000">
            <a:off x="2010875" y="2641600"/>
            <a:ext cx="497100" cy="384900"/>
          </a:xfrm>
          <a:prstGeom prst="rightArrow">
            <a:avLst>
              <a:gd name="adj1" fmla="val 50000"/>
              <a:gd name="adj2" fmla="val 50000"/>
            </a:avLst>
          </a:prstGeom>
          <a:solidFill>
            <a:srgbClr val="FFC477"/>
          </a:solidFill>
          <a:ln w="9525" cap="flat" cmpd="sng">
            <a:solidFill>
              <a:srgbClr val="FFC47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804" name="Google Shape;804;p59"/>
          <p:cNvSpPr txBox="1"/>
          <p:nvPr/>
        </p:nvSpPr>
        <p:spPr>
          <a:xfrm>
            <a:off x="4601513" y="979513"/>
            <a:ext cx="3423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2700" b="1" dirty="0">
                <a:solidFill>
                  <a:schemeClr val="dk1"/>
                </a:solidFill>
                <a:latin typeface="Noto Sans JP"/>
                <a:ea typeface="Noto Sans JP"/>
                <a:cs typeface="Noto Sans JP"/>
                <a:sym typeface="Noto Sans JP"/>
              </a:rPr>
              <a:t>point</a:t>
            </a:r>
            <a:endParaRPr sz="2700" b="1" dirty="0">
              <a:solidFill>
                <a:schemeClr val="dk1"/>
              </a:solidFill>
              <a:latin typeface="Noto Sans JP"/>
              <a:ea typeface="Noto Sans JP"/>
              <a:cs typeface="Noto Sans JP"/>
              <a:sym typeface="Noto Sans JP"/>
            </a:endParaRPr>
          </a:p>
        </p:txBody>
      </p:sp>
      <p:sp>
        <p:nvSpPr>
          <p:cNvPr id="805" name="Google Shape;805;p59"/>
          <p:cNvSpPr txBox="1"/>
          <p:nvPr/>
        </p:nvSpPr>
        <p:spPr>
          <a:xfrm>
            <a:off x="4280813" y="1924725"/>
            <a:ext cx="4064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700" b="1" dirty="0">
                <a:solidFill>
                  <a:schemeClr val="dk1"/>
                </a:solidFill>
                <a:latin typeface="Noto Sans JP" panose="020B0600070205080204" charset="-128"/>
                <a:ea typeface="Noto Sans JP" panose="020B0600070205080204" charset="-128"/>
                <a:cs typeface="Calibri"/>
                <a:sym typeface="Calibri"/>
              </a:rPr>
              <a:t>①個人ユーザーから送信された申請が団体の予約確認画面に表示される</a:t>
            </a:r>
            <a:endParaRPr sz="1700" b="1" dirty="0">
              <a:solidFill>
                <a:schemeClr val="dk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None/>
            </a:pPr>
            <a:endParaRPr sz="1700" b="1" dirty="0">
              <a:solidFill>
                <a:schemeClr val="dk1"/>
              </a:solidFill>
              <a:latin typeface="Noto Sans JP" panose="020B0600070205080204" charset="-128"/>
              <a:ea typeface="Noto Sans JP" panose="020B0600070205080204" charset="-128"/>
              <a:cs typeface="Calibri"/>
              <a:sym typeface="Calibri"/>
            </a:endParaRPr>
          </a:p>
          <a:p>
            <a:pPr marL="0" lvl="0" indent="0" algn="l" rtl="0">
              <a:spcBef>
                <a:spcPts val="0"/>
              </a:spcBef>
              <a:spcAft>
                <a:spcPts val="0"/>
              </a:spcAft>
              <a:buNone/>
            </a:pPr>
            <a:r>
              <a:rPr lang="ja" sz="1700" b="1" dirty="0">
                <a:solidFill>
                  <a:schemeClr val="dk1"/>
                </a:solidFill>
                <a:latin typeface="Noto Sans JP" panose="020B0600070205080204" charset="-128"/>
                <a:ea typeface="Noto Sans JP" panose="020B0600070205080204" charset="-128"/>
                <a:cs typeface="Calibri"/>
                <a:sym typeface="Calibri"/>
              </a:rPr>
              <a:t>②承認をクリックすると、承認済みにすることができる</a:t>
            </a:r>
            <a:endParaRPr sz="1700" b="1" dirty="0">
              <a:solidFill>
                <a:schemeClr val="dk1"/>
              </a:solidFill>
              <a:latin typeface="Noto Sans JP" panose="020B0600070205080204" charset="-128"/>
              <a:ea typeface="Noto Sans JP" panose="020B0600070205080204" charset="-128"/>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538609"/>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500" b="1" dirty="0">
                <a:solidFill>
                  <a:srgbClr val="FF9000"/>
                </a:solidFill>
                <a:latin typeface="Noto Sans JP" panose="020B0600070205080204" charset="-128"/>
                <a:ea typeface="Noto Sans JP" panose="020B0600070205080204" charset="-128"/>
                <a:cs typeface="Calibri"/>
                <a:sym typeface="Calibri"/>
              </a:rPr>
              <a:t>機能担当一覧</a:t>
            </a:r>
            <a:endParaRPr sz="7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822" name="Google Shape;822;p60"/>
          <p:cNvPicPr preferRelativeResize="0"/>
          <p:nvPr/>
        </p:nvPicPr>
        <p:blipFill>
          <a:blip r:embed="rId5">
            <a:alphaModFix/>
          </a:blip>
          <a:stretch>
            <a:fillRect/>
          </a:stretch>
        </p:blipFill>
        <p:spPr>
          <a:xfrm>
            <a:off x="2960075" y="855224"/>
            <a:ext cx="3523361" cy="4043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grpSp>
        <p:nvGrpSpPr>
          <p:cNvPr id="827" name="Google Shape;827;p61"/>
          <p:cNvGrpSpPr/>
          <p:nvPr/>
        </p:nvGrpSpPr>
        <p:grpSpPr>
          <a:xfrm>
            <a:off x="108788" y="-90699"/>
            <a:ext cx="9143820" cy="5197645"/>
            <a:chOff x="0" y="-28575"/>
            <a:chExt cx="4816593" cy="2737908"/>
          </a:xfrm>
        </p:grpSpPr>
        <p:sp>
          <p:nvSpPr>
            <p:cNvPr id="828" name="Google Shape;828;p6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29" name="Google Shape;829;p61"/>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30" name="Google Shape;830;p61"/>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31" name="Google Shape;831;p61"/>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832" name="Google Shape;832;p61"/>
          <p:cNvGrpSpPr/>
          <p:nvPr/>
        </p:nvGrpSpPr>
        <p:grpSpPr>
          <a:xfrm>
            <a:off x="5261111" y="3305323"/>
            <a:ext cx="3073945" cy="437410"/>
            <a:chOff x="0" y="-47625"/>
            <a:chExt cx="1619197" cy="230406"/>
          </a:xfrm>
        </p:grpSpPr>
        <p:sp>
          <p:nvSpPr>
            <p:cNvPr id="833" name="Google Shape;833;p61"/>
            <p:cNvSpPr/>
            <p:nvPr/>
          </p:nvSpPr>
          <p:spPr>
            <a:xfrm>
              <a:off x="0" y="0"/>
              <a:ext cx="1619197" cy="182781"/>
            </a:xfrm>
            <a:custGeom>
              <a:avLst/>
              <a:gdLst/>
              <a:ahLst/>
              <a:cxnLst/>
              <a:rect l="l" t="t" r="r" b="b"/>
              <a:pathLst>
                <a:path w="1619197" h="182781" extrusionOk="0">
                  <a:moveTo>
                    <a:pt x="91390" y="0"/>
                  </a:moveTo>
                  <a:lnTo>
                    <a:pt x="1527807" y="0"/>
                  </a:lnTo>
                  <a:cubicBezTo>
                    <a:pt x="1552045" y="0"/>
                    <a:pt x="1575291" y="9629"/>
                    <a:pt x="1592430" y="26768"/>
                  </a:cubicBezTo>
                  <a:cubicBezTo>
                    <a:pt x="1609569" y="43907"/>
                    <a:pt x="1619197" y="67152"/>
                    <a:pt x="1619197" y="91390"/>
                  </a:cubicBezTo>
                  <a:lnTo>
                    <a:pt x="1619197" y="91390"/>
                  </a:lnTo>
                  <a:cubicBezTo>
                    <a:pt x="1619197" y="141864"/>
                    <a:pt x="1578281" y="182781"/>
                    <a:pt x="1527807" y="182781"/>
                  </a:cubicBezTo>
                  <a:lnTo>
                    <a:pt x="91390" y="182781"/>
                  </a:lnTo>
                  <a:cubicBezTo>
                    <a:pt x="40917" y="182781"/>
                    <a:pt x="0" y="141864"/>
                    <a:pt x="0" y="91390"/>
                  </a:cubicBezTo>
                  <a:lnTo>
                    <a:pt x="0" y="91390"/>
                  </a:lnTo>
                  <a:cubicBezTo>
                    <a:pt x="0" y="40917"/>
                    <a:pt x="40917" y="0"/>
                    <a:pt x="91390" y="0"/>
                  </a:cubicBezTo>
                  <a:close/>
                </a:path>
              </a:pathLst>
            </a:custGeom>
            <a:solidFill>
              <a:srgbClr val="FFFAF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34" name="Google Shape;834;p61"/>
            <p:cNvSpPr txBox="1"/>
            <p:nvPr/>
          </p:nvSpPr>
          <p:spPr>
            <a:xfrm>
              <a:off x="0" y="-47625"/>
              <a:ext cx="1619197" cy="230406"/>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35" name="Google Shape;835;p61"/>
          <p:cNvSpPr txBox="1"/>
          <p:nvPr/>
        </p:nvSpPr>
        <p:spPr>
          <a:xfrm>
            <a:off x="206240" y="249757"/>
            <a:ext cx="7829400" cy="538609"/>
          </a:xfrm>
          <a:prstGeom prst="rect">
            <a:avLst/>
          </a:prstGeom>
          <a:noFill/>
          <a:ln>
            <a:noFill/>
          </a:ln>
        </p:spPr>
        <p:txBody>
          <a:bodyPr spcFirstLastPara="1" wrap="square" lIns="0" tIns="0" rIns="0" bIns="0" anchor="t" anchorCtr="0">
            <a:spAutoFit/>
          </a:bodyPr>
          <a:lstStyle/>
          <a:p>
            <a:pPr marL="0" marR="0" lvl="0" indent="0" algn="ctr" rtl="0">
              <a:lnSpc>
                <a:spcPct val="140008"/>
              </a:lnSpc>
              <a:spcBef>
                <a:spcPts val="0"/>
              </a:spcBef>
              <a:spcAft>
                <a:spcPts val="0"/>
              </a:spcAft>
              <a:buNone/>
            </a:pPr>
            <a:r>
              <a:rPr lang="ja" sz="2500" b="1" dirty="0">
                <a:solidFill>
                  <a:srgbClr val="FF9000"/>
                </a:solidFill>
                <a:latin typeface="Noto Sans JP"/>
                <a:ea typeface="Noto Sans JP"/>
                <a:cs typeface="Noto Sans JP"/>
                <a:sym typeface="Noto Sans JP"/>
              </a:rPr>
              <a:t>研修を通して学んだことや成長したこと</a:t>
            </a:r>
            <a:endParaRPr sz="2500" b="1" dirty="0">
              <a:latin typeface="Noto Sans JP"/>
              <a:ea typeface="Noto Sans JP"/>
              <a:cs typeface="Noto Sans JP"/>
              <a:sym typeface="Noto Sans JP"/>
            </a:endParaRPr>
          </a:p>
        </p:txBody>
      </p:sp>
      <p:sp>
        <p:nvSpPr>
          <p:cNvPr id="836" name="Google Shape;836;p61"/>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837" name="Google Shape;837;p61"/>
          <p:cNvPicPr preferRelativeResize="0"/>
          <p:nvPr/>
        </p:nvPicPr>
        <p:blipFill>
          <a:blip r:embed="rId4">
            <a:alphaModFix/>
          </a:blip>
          <a:stretch>
            <a:fillRect/>
          </a:stretch>
        </p:blipFill>
        <p:spPr>
          <a:xfrm>
            <a:off x="1264763" y="3216585"/>
            <a:ext cx="1589237" cy="1513289"/>
          </a:xfrm>
          <a:prstGeom prst="rect">
            <a:avLst/>
          </a:prstGeom>
          <a:noFill/>
          <a:ln>
            <a:noFill/>
          </a:ln>
        </p:spPr>
      </p:pic>
      <p:sp>
        <p:nvSpPr>
          <p:cNvPr id="838" name="Google Shape;838;p61"/>
          <p:cNvSpPr txBox="1"/>
          <p:nvPr/>
        </p:nvSpPr>
        <p:spPr>
          <a:xfrm>
            <a:off x="757749" y="2886292"/>
            <a:ext cx="8093100" cy="492443"/>
          </a:xfrm>
          <a:prstGeom prst="rect">
            <a:avLst/>
          </a:prstGeom>
          <a:noFill/>
          <a:ln>
            <a:noFill/>
          </a:ln>
        </p:spPr>
        <p:txBody>
          <a:bodyPr spcFirstLastPara="1" wrap="square" lIns="0" tIns="0" rIns="0" bIns="0" anchor="t" anchorCtr="0">
            <a:spAutoFit/>
          </a:bodyPr>
          <a:lstStyle/>
          <a:p>
            <a:pPr marL="0" marR="0" lvl="0" indent="0" algn="l"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　　機能担当：入谷　　　　　  </a:t>
            </a:r>
            <a:r>
              <a:rPr lang="en-US" altLang="ja" sz="2000" b="1" dirty="0">
                <a:solidFill>
                  <a:srgbClr val="524F4D"/>
                </a:solidFill>
                <a:latin typeface="Noto Sans JP"/>
                <a:ea typeface="Noto Sans JP"/>
                <a:cs typeface="Noto Sans JP"/>
                <a:sym typeface="Noto Sans JP"/>
              </a:rPr>
              <a:t>  </a:t>
            </a:r>
            <a:r>
              <a:rPr lang="ja-JP" altLang="en-US" sz="2000" b="1" dirty="0">
                <a:solidFill>
                  <a:srgbClr val="524F4D"/>
                </a:solidFill>
                <a:latin typeface="Noto Sans JP"/>
                <a:ea typeface="Noto Sans JP"/>
                <a:cs typeface="Noto Sans JP"/>
                <a:sym typeface="Noto Sans JP"/>
              </a:rPr>
              <a:t>平田</a:t>
            </a:r>
            <a:r>
              <a:rPr lang="ja" sz="2000" b="1" dirty="0">
                <a:solidFill>
                  <a:srgbClr val="524F4D"/>
                </a:solidFill>
                <a:latin typeface="Noto Sans JP"/>
                <a:ea typeface="Noto Sans JP"/>
                <a:cs typeface="Noto Sans JP"/>
                <a:sym typeface="Noto Sans JP"/>
              </a:rPr>
              <a:t>　　　　　　　　　</a:t>
            </a:r>
            <a:r>
              <a:rPr lang="ja-JP" altLang="en-US" sz="2000" b="1" dirty="0">
                <a:solidFill>
                  <a:srgbClr val="524F4D"/>
                </a:solidFill>
                <a:latin typeface="Noto Sans JP"/>
                <a:ea typeface="Noto Sans JP"/>
                <a:cs typeface="Noto Sans JP"/>
                <a:sym typeface="Noto Sans JP"/>
              </a:rPr>
              <a:t>水谷</a:t>
            </a:r>
            <a:r>
              <a:rPr lang="ja" sz="2000" b="1" dirty="0">
                <a:solidFill>
                  <a:srgbClr val="524F4D"/>
                </a:solidFill>
                <a:latin typeface="Noto Sans JP"/>
                <a:ea typeface="Noto Sans JP"/>
                <a:cs typeface="Noto Sans JP"/>
                <a:sym typeface="Noto Sans JP"/>
              </a:rPr>
              <a:t>　　　　　　　　　</a:t>
            </a:r>
            <a:endParaRPr sz="2100" b="1" dirty="0">
              <a:solidFill>
                <a:srgbClr val="524F4D"/>
              </a:solidFill>
              <a:latin typeface="Noto Sans JP"/>
              <a:ea typeface="Noto Sans JP"/>
              <a:cs typeface="Noto Sans JP"/>
              <a:sym typeface="Noto Sans JP"/>
            </a:endParaRPr>
          </a:p>
        </p:txBody>
      </p:sp>
      <p:pic>
        <p:nvPicPr>
          <p:cNvPr id="839" name="Google Shape;839;p61"/>
          <p:cNvPicPr preferRelativeResize="0"/>
          <p:nvPr/>
        </p:nvPicPr>
        <p:blipFill>
          <a:blip r:embed="rId5">
            <a:alphaModFix/>
          </a:blip>
          <a:stretch>
            <a:fillRect/>
          </a:stretch>
        </p:blipFill>
        <p:spPr>
          <a:xfrm>
            <a:off x="6818924" y="1489174"/>
            <a:ext cx="1516076" cy="1440000"/>
          </a:xfrm>
          <a:prstGeom prst="rect">
            <a:avLst/>
          </a:prstGeom>
          <a:noFill/>
          <a:ln>
            <a:noFill/>
          </a:ln>
        </p:spPr>
      </p:pic>
      <p:sp>
        <p:nvSpPr>
          <p:cNvPr id="840" name="Google Shape;840;p61"/>
          <p:cNvSpPr txBox="1"/>
          <p:nvPr/>
        </p:nvSpPr>
        <p:spPr>
          <a:xfrm>
            <a:off x="6125460" y="1050719"/>
            <a:ext cx="27231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品質管理：岸田</a:t>
            </a:r>
            <a:endParaRPr sz="2100" b="1" dirty="0">
              <a:solidFill>
                <a:srgbClr val="524F4D"/>
              </a:solidFill>
              <a:latin typeface="Noto Sans JP"/>
              <a:ea typeface="Noto Sans JP"/>
              <a:cs typeface="Noto Sans JP"/>
              <a:sym typeface="Noto Sans JP"/>
            </a:endParaRPr>
          </a:p>
        </p:txBody>
      </p:sp>
      <p:pic>
        <p:nvPicPr>
          <p:cNvPr id="841" name="Google Shape;841;p61"/>
          <p:cNvPicPr preferRelativeResize="0"/>
          <p:nvPr/>
        </p:nvPicPr>
        <p:blipFill>
          <a:blip r:embed="rId6">
            <a:alphaModFix/>
          </a:blip>
          <a:stretch>
            <a:fillRect/>
          </a:stretch>
        </p:blipFill>
        <p:spPr>
          <a:xfrm>
            <a:off x="6873283" y="3277376"/>
            <a:ext cx="1516076" cy="1513288"/>
          </a:xfrm>
          <a:prstGeom prst="rect">
            <a:avLst/>
          </a:prstGeom>
          <a:noFill/>
          <a:ln>
            <a:noFill/>
          </a:ln>
        </p:spPr>
      </p:pic>
      <p:pic>
        <p:nvPicPr>
          <p:cNvPr id="842" name="Google Shape;842;p61"/>
          <p:cNvPicPr preferRelativeResize="0"/>
          <p:nvPr/>
        </p:nvPicPr>
        <p:blipFill>
          <a:blip r:embed="rId7">
            <a:alphaModFix/>
          </a:blip>
          <a:stretch>
            <a:fillRect/>
          </a:stretch>
        </p:blipFill>
        <p:spPr>
          <a:xfrm>
            <a:off x="1361113" y="1364596"/>
            <a:ext cx="1516075" cy="1473625"/>
          </a:xfrm>
          <a:prstGeom prst="rect">
            <a:avLst/>
          </a:prstGeom>
          <a:noFill/>
          <a:ln>
            <a:noFill/>
          </a:ln>
        </p:spPr>
      </p:pic>
      <p:sp>
        <p:nvSpPr>
          <p:cNvPr id="843" name="Google Shape;843;p61"/>
          <p:cNvSpPr txBox="1"/>
          <p:nvPr/>
        </p:nvSpPr>
        <p:spPr>
          <a:xfrm>
            <a:off x="957700" y="1042922"/>
            <a:ext cx="23229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リーダー：山本</a:t>
            </a:r>
            <a:endParaRPr sz="2100" b="1" dirty="0">
              <a:solidFill>
                <a:srgbClr val="524F4D"/>
              </a:solidFill>
              <a:latin typeface="Noto Sans JP"/>
              <a:ea typeface="Noto Sans JP"/>
              <a:cs typeface="Noto Sans JP"/>
              <a:sym typeface="Noto Sans JP"/>
            </a:endParaRPr>
          </a:p>
        </p:txBody>
      </p:sp>
      <p:pic>
        <p:nvPicPr>
          <p:cNvPr id="844" name="Google Shape;844;p61"/>
          <p:cNvPicPr preferRelativeResize="0"/>
          <p:nvPr/>
        </p:nvPicPr>
        <p:blipFill>
          <a:blip r:embed="rId8">
            <a:alphaModFix/>
          </a:blip>
          <a:stretch>
            <a:fillRect/>
          </a:stretch>
        </p:blipFill>
        <p:spPr>
          <a:xfrm>
            <a:off x="4083976" y="1372554"/>
            <a:ext cx="1604300" cy="1520833"/>
          </a:xfrm>
          <a:prstGeom prst="rect">
            <a:avLst/>
          </a:prstGeom>
          <a:noFill/>
          <a:ln>
            <a:noFill/>
          </a:ln>
        </p:spPr>
      </p:pic>
      <p:sp>
        <p:nvSpPr>
          <p:cNvPr id="845" name="Google Shape;845;p61"/>
          <p:cNvSpPr txBox="1"/>
          <p:nvPr/>
        </p:nvSpPr>
        <p:spPr>
          <a:xfrm>
            <a:off x="3519247" y="1043624"/>
            <a:ext cx="2322900" cy="307800"/>
          </a:xfrm>
          <a:prstGeom prst="rect">
            <a:avLst/>
          </a:prstGeom>
          <a:noFill/>
          <a:ln>
            <a:noFill/>
          </a:ln>
        </p:spPr>
        <p:txBody>
          <a:bodyPr spcFirstLastPara="1" wrap="square" lIns="0" tIns="0" rIns="0" bIns="0" anchor="t" anchorCtr="0">
            <a:spAutoFit/>
          </a:bodyPr>
          <a:lstStyle/>
          <a:p>
            <a:pPr marL="0" marR="0" lvl="0" indent="0" algn="ctr" rtl="0">
              <a:lnSpc>
                <a:spcPct val="160020"/>
              </a:lnSpc>
              <a:spcBef>
                <a:spcPts val="0"/>
              </a:spcBef>
              <a:spcAft>
                <a:spcPts val="0"/>
              </a:spcAft>
              <a:buNone/>
            </a:pPr>
            <a:r>
              <a:rPr lang="ja" sz="2000" b="1" dirty="0">
                <a:solidFill>
                  <a:srgbClr val="524F4D"/>
                </a:solidFill>
                <a:latin typeface="Noto Sans JP"/>
                <a:ea typeface="Noto Sans JP"/>
                <a:cs typeface="Noto Sans JP"/>
                <a:sym typeface="Noto Sans JP"/>
              </a:rPr>
              <a:t>DB：大谷</a:t>
            </a:r>
            <a:endParaRPr sz="2100" b="1" dirty="0">
              <a:solidFill>
                <a:srgbClr val="524F4D"/>
              </a:solidFill>
              <a:latin typeface="Noto Sans JP"/>
              <a:ea typeface="Noto Sans JP"/>
              <a:cs typeface="Noto Sans JP"/>
              <a:sym typeface="Noto Sans JP"/>
            </a:endParaRPr>
          </a:p>
        </p:txBody>
      </p:sp>
      <p:pic>
        <p:nvPicPr>
          <p:cNvPr id="846" name="Google Shape;846;p61"/>
          <p:cNvPicPr preferRelativeResize="0"/>
          <p:nvPr/>
        </p:nvPicPr>
        <p:blipFill>
          <a:blip r:embed="rId9">
            <a:alphaModFix/>
          </a:blip>
          <a:stretch>
            <a:fillRect/>
          </a:stretch>
        </p:blipFill>
        <p:spPr>
          <a:xfrm>
            <a:off x="3973099" y="3277376"/>
            <a:ext cx="1662400" cy="1513288"/>
          </a:xfrm>
          <a:prstGeom prst="rect">
            <a:avLst/>
          </a:prstGeom>
          <a:noFill/>
          <a:ln>
            <a:noFill/>
          </a:ln>
        </p:spPr>
      </p:pic>
      <p:grpSp>
        <p:nvGrpSpPr>
          <p:cNvPr id="847" name="Google Shape;847;p61"/>
          <p:cNvGrpSpPr/>
          <p:nvPr/>
        </p:nvGrpSpPr>
        <p:grpSpPr>
          <a:xfrm>
            <a:off x="108788" y="9"/>
            <a:ext cx="1039490" cy="1039490"/>
            <a:chOff x="0" y="0"/>
            <a:chExt cx="812800" cy="812800"/>
          </a:xfrm>
        </p:grpSpPr>
        <p:sp>
          <p:nvSpPr>
            <p:cNvPr id="848" name="Google Shape;848;p6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49" name="Google Shape;849;p6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0" name="Google Shape;850;p61"/>
          <p:cNvSpPr/>
          <p:nvPr/>
        </p:nvSpPr>
        <p:spPr>
          <a:xfrm>
            <a:off x="280277" y="200943"/>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10">
              <a:alphaModFix/>
            </a:blip>
            <a:stretch>
              <a:fillRect/>
            </a:stretch>
          </a:blipFill>
          <a:ln>
            <a:noFill/>
          </a:ln>
        </p:spPr>
        <p:txBody>
          <a:bodyPr/>
          <a:lstStyle/>
          <a:p>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163" name="Google Shape;163;p28"/>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164" name="Google Shape;164;p28"/>
          <p:cNvGrpSpPr/>
          <p:nvPr/>
        </p:nvGrpSpPr>
        <p:grpSpPr>
          <a:xfrm>
            <a:off x="-57935" y="-54145"/>
            <a:ext cx="9143818" cy="5197645"/>
            <a:chOff x="0" y="-28575"/>
            <a:chExt cx="4816592" cy="2737908"/>
          </a:xfrm>
        </p:grpSpPr>
        <p:sp>
          <p:nvSpPr>
            <p:cNvPr id="165" name="Google Shape;165;p28"/>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166" name="Google Shape;166;p28"/>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67" name="Google Shape;167;p28"/>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sp>
        <p:nvSpPr>
          <p:cNvPr id="169" name="Google Shape;169;p28"/>
          <p:cNvSpPr txBox="1"/>
          <p:nvPr/>
        </p:nvSpPr>
        <p:spPr>
          <a:xfrm rot="10800000">
            <a:off x="2708950" y="4498613"/>
            <a:ext cx="1877100" cy="1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pic>
        <p:nvPicPr>
          <p:cNvPr id="171" name="Google Shape;171;p28"/>
          <p:cNvPicPr preferRelativeResize="0"/>
          <p:nvPr/>
        </p:nvPicPr>
        <p:blipFill>
          <a:blip r:embed="rId4">
            <a:alphaModFix/>
          </a:blip>
          <a:stretch>
            <a:fillRect/>
          </a:stretch>
        </p:blipFill>
        <p:spPr>
          <a:xfrm flipH="1">
            <a:off x="125450" y="1528600"/>
            <a:ext cx="2431100" cy="2171150"/>
          </a:xfrm>
          <a:prstGeom prst="rect">
            <a:avLst/>
          </a:prstGeom>
          <a:noFill/>
          <a:ln>
            <a:noFill/>
          </a:ln>
        </p:spPr>
      </p:pic>
      <p:sp>
        <p:nvSpPr>
          <p:cNvPr id="172" name="Google Shape;172;p28"/>
          <p:cNvSpPr txBox="1"/>
          <p:nvPr/>
        </p:nvSpPr>
        <p:spPr>
          <a:xfrm>
            <a:off x="726550" y="3519175"/>
            <a:ext cx="16014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300" b="1" dirty="0">
                <a:solidFill>
                  <a:srgbClr val="524F4D"/>
                </a:solidFill>
                <a:latin typeface="Calibri"/>
                <a:ea typeface="Calibri"/>
                <a:cs typeface="Calibri"/>
                <a:sym typeface="Calibri"/>
              </a:rPr>
              <a:t>ゆうかちゃん</a:t>
            </a:r>
            <a:endParaRPr sz="1300" b="1" dirty="0">
              <a:solidFill>
                <a:srgbClr val="524F4D"/>
              </a:solidFill>
              <a:latin typeface="Calibri"/>
              <a:ea typeface="Calibri"/>
              <a:cs typeface="Calibri"/>
              <a:sym typeface="Calibri"/>
            </a:endParaRPr>
          </a:p>
        </p:txBody>
      </p:sp>
      <p:sp>
        <p:nvSpPr>
          <p:cNvPr id="2" name="吹き出し: 角を丸めた四角形 1">
            <a:extLst>
              <a:ext uri="{FF2B5EF4-FFF2-40B4-BE49-F238E27FC236}">
                <a16:creationId xmlns:a16="http://schemas.microsoft.com/office/drawing/2014/main" id="{D6515063-E0DD-53ED-E2FC-B4BB7E67EA33}"/>
              </a:ext>
            </a:extLst>
          </p:cNvPr>
          <p:cNvSpPr/>
          <p:nvPr/>
        </p:nvSpPr>
        <p:spPr>
          <a:xfrm>
            <a:off x="2829475" y="1109475"/>
            <a:ext cx="5943300" cy="612648"/>
          </a:xfrm>
          <a:prstGeom prst="wedgeRoundRectCallout">
            <a:avLst>
              <a:gd name="adj1" fmla="val -57983"/>
              <a:gd name="adj2" fmla="val 5157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最近、殺処分のニュースをよく見るけど</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どうしたら数を減らせるんだろう？</a:t>
            </a:r>
          </a:p>
        </p:txBody>
      </p:sp>
      <p:sp>
        <p:nvSpPr>
          <p:cNvPr id="3" name="吹き出し: 角を丸めた四角形 2">
            <a:extLst>
              <a:ext uri="{FF2B5EF4-FFF2-40B4-BE49-F238E27FC236}">
                <a16:creationId xmlns:a16="http://schemas.microsoft.com/office/drawing/2014/main" id="{B4F7BE4C-6DB1-ABF0-3872-5D43530F1A1C}"/>
              </a:ext>
            </a:extLst>
          </p:cNvPr>
          <p:cNvSpPr/>
          <p:nvPr/>
        </p:nvSpPr>
        <p:spPr>
          <a:xfrm>
            <a:off x="2838328" y="2445834"/>
            <a:ext cx="5943300" cy="1694987"/>
          </a:xfrm>
          <a:prstGeom prst="wedgeRoundRectCallout">
            <a:avLst>
              <a:gd name="adj1" fmla="val -58733"/>
              <a:gd name="adj2" fmla="val 6467"/>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dirty="0">
                <a:latin typeface="Noto Sans JP" panose="020B0600070205080204" charset="-128"/>
                <a:ea typeface="Noto Sans JP" panose="020B0600070205080204" charset="-128"/>
              </a:rPr>
              <a:t>保護団体から引き取ってあげたいけど</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どの団体を見ればいいかわからないなぁ</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何か、まとめて比較できるものはないかなぁ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P spid="2" grpId="0" animBg="1"/>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80700" y="89454"/>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リーダー：山本</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2;p61">
            <a:extLst>
              <a:ext uri="{FF2B5EF4-FFF2-40B4-BE49-F238E27FC236}">
                <a16:creationId xmlns:a16="http://schemas.microsoft.com/office/drawing/2014/main" id="{950515C6-8C7C-34DA-B677-305CA4AFAF27}"/>
              </a:ext>
            </a:extLst>
          </p:cNvPr>
          <p:cNvPicPr preferRelativeResize="0"/>
          <p:nvPr/>
        </p:nvPicPr>
        <p:blipFill>
          <a:blip r:embed="rId5">
            <a:alphaModFix/>
          </a:blip>
          <a:stretch>
            <a:fillRect/>
          </a:stretch>
        </p:blipFill>
        <p:spPr>
          <a:xfrm>
            <a:off x="646878" y="1748244"/>
            <a:ext cx="2385696" cy="2272291"/>
          </a:xfrm>
          <a:prstGeom prst="rect">
            <a:avLst/>
          </a:prstGeom>
          <a:noFill/>
          <a:ln>
            <a:noFill/>
          </a:ln>
        </p:spPr>
      </p:pic>
      <p:sp>
        <p:nvSpPr>
          <p:cNvPr id="3" name="吹き出し: 角を丸めた四角形 2">
            <a:extLst>
              <a:ext uri="{FF2B5EF4-FFF2-40B4-BE49-F238E27FC236}">
                <a16:creationId xmlns:a16="http://schemas.microsoft.com/office/drawing/2014/main" id="{5B673F37-2F58-69EF-6D0A-25C728064954}"/>
              </a:ext>
            </a:extLst>
          </p:cNvPr>
          <p:cNvSpPr/>
          <p:nvPr/>
        </p:nvSpPr>
        <p:spPr>
          <a:xfrm rot="5400000">
            <a:off x="4441680" y="95307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D105F290-365F-2048-4517-D8482ACF8281}"/>
              </a:ext>
            </a:extLst>
          </p:cNvPr>
          <p:cNvSpPr txBox="1"/>
          <p:nvPr/>
        </p:nvSpPr>
        <p:spPr>
          <a:xfrm>
            <a:off x="3783874" y="1730227"/>
            <a:ext cx="4713248"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サインポスト株式会社</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・助けられた３ヶ月間</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・わからないことを聞く力</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・今後の意気込み</a:t>
            </a:r>
          </a:p>
        </p:txBody>
      </p:sp>
    </p:spTree>
    <p:extLst>
      <p:ext uri="{BB962C8B-B14F-4D97-AF65-F5344CB8AC3E}">
        <p14:creationId xmlns:p14="http://schemas.microsoft.com/office/powerpoint/2010/main" val="1071191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データベース：大谷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44;p61">
            <a:extLst>
              <a:ext uri="{FF2B5EF4-FFF2-40B4-BE49-F238E27FC236}">
                <a16:creationId xmlns:a16="http://schemas.microsoft.com/office/drawing/2014/main" id="{FF399267-7FE5-C4E4-1133-6876ABEF83BF}"/>
              </a:ext>
            </a:extLst>
          </p:cNvPr>
          <p:cNvPicPr preferRelativeResize="0"/>
          <p:nvPr/>
        </p:nvPicPr>
        <p:blipFill>
          <a:blip r:embed="rId5">
            <a:alphaModFix/>
          </a:blip>
          <a:stretch>
            <a:fillRect/>
          </a:stretch>
        </p:blipFill>
        <p:spPr>
          <a:xfrm>
            <a:off x="766950" y="1839257"/>
            <a:ext cx="2636493" cy="2344077"/>
          </a:xfrm>
          <a:prstGeom prst="rect">
            <a:avLst/>
          </a:prstGeom>
          <a:noFill/>
          <a:ln>
            <a:noFill/>
          </a:ln>
        </p:spPr>
      </p:pic>
      <p:sp>
        <p:nvSpPr>
          <p:cNvPr id="4" name="吹き出し: 角を丸めた四角形 3">
            <a:extLst>
              <a:ext uri="{FF2B5EF4-FFF2-40B4-BE49-F238E27FC236}">
                <a16:creationId xmlns:a16="http://schemas.microsoft.com/office/drawing/2014/main" id="{8E81130C-645F-11B9-9904-7C78B1790BCC}"/>
              </a:ext>
            </a:extLst>
          </p:cNvPr>
          <p:cNvSpPr/>
          <p:nvPr/>
        </p:nvSpPr>
        <p:spPr>
          <a:xfrm rot="5400000">
            <a:off x="4437254" y="814945"/>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6C61A8BD-331F-E59F-E53E-D6490445D585}"/>
              </a:ext>
            </a:extLst>
          </p:cNvPr>
          <p:cNvSpPr txBox="1"/>
          <p:nvPr/>
        </p:nvSpPr>
        <p:spPr>
          <a:xfrm>
            <a:off x="3783892" y="1610051"/>
            <a:ext cx="4713248"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a:t>
            </a:r>
            <a:r>
              <a:rPr lang="en-US" altLang="ja-JP" sz="1800" b="1" u="sng" dirty="0">
                <a:latin typeface="Noto Sans JP" panose="020B0600070205080204" charset="-128"/>
                <a:ea typeface="Noto Sans JP" panose="020B0600070205080204" charset="-128"/>
              </a:rPr>
              <a:t>YSL</a:t>
            </a:r>
            <a:r>
              <a:rPr lang="ja-JP" altLang="en-US" sz="1800" b="1" u="sng" dirty="0">
                <a:latin typeface="Noto Sans JP" panose="020B0600070205080204" charset="-128"/>
                <a:ea typeface="Noto Sans JP" panose="020B0600070205080204" charset="-128"/>
              </a:rPr>
              <a:t>ソリューション</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・インプットとアウトプットの繰返し</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・質問の仕方</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・立場関係なく意識し続ける</a:t>
            </a:r>
          </a:p>
        </p:txBody>
      </p:sp>
    </p:spTree>
    <p:extLst>
      <p:ext uri="{BB962C8B-B14F-4D97-AF65-F5344CB8AC3E}">
        <p14:creationId xmlns:p14="http://schemas.microsoft.com/office/powerpoint/2010/main" val="111825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89420"/>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3200" b="1" dirty="0">
                <a:solidFill>
                  <a:srgbClr val="FF9000"/>
                </a:solidFill>
                <a:latin typeface="Noto Sans JP" panose="020B0600070205080204" charset="-128"/>
                <a:ea typeface="Noto Sans JP" panose="020B0600070205080204" charset="-128"/>
                <a:cs typeface="Calibri"/>
                <a:sym typeface="Calibri"/>
              </a:rPr>
              <a:t>品質管理：岸田</a:t>
            </a:r>
            <a:endParaRPr sz="9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39;p61">
            <a:extLst>
              <a:ext uri="{FF2B5EF4-FFF2-40B4-BE49-F238E27FC236}">
                <a16:creationId xmlns:a16="http://schemas.microsoft.com/office/drawing/2014/main" id="{18E04CE7-6775-E488-0E90-98E8F8B55404}"/>
              </a:ext>
            </a:extLst>
          </p:cNvPr>
          <p:cNvPicPr preferRelativeResize="0"/>
          <p:nvPr/>
        </p:nvPicPr>
        <p:blipFill>
          <a:blip r:embed="rId5">
            <a:alphaModFix/>
          </a:blip>
          <a:stretch>
            <a:fillRect/>
          </a:stretch>
        </p:blipFill>
        <p:spPr>
          <a:xfrm>
            <a:off x="582306" y="1842717"/>
            <a:ext cx="2490532" cy="2237030"/>
          </a:xfrm>
          <a:prstGeom prst="rect">
            <a:avLst/>
          </a:prstGeom>
          <a:noFill/>
          <a:ln>
            <a:noFill/>
          </a:ln>
        </p:spPr>
      </p:pic>
      <p:sp>
        <p:nvSpPr>
          <p:cNvPr id="4" name="吹き出し: 角を丸めた四角形 3">
            <a:extLst>
              <a:ext uri="{FF2B5EF4-FFF2-40B4-BE49-F238E27FC236}">
                <a16:creationId xmlns:a16="http://schemas.microsoft.com/office/drawing/2014/main" id="{9BD9B72A-8D3C-6667-47B4-620063740CBB}"/>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D39929E4-42D9-77CA-8642-7BE12167098A}"/>
              </a:ext>
            </a:extLst>
          </p:cNvPr>
          <p:cNvSpPr txBox="1"/>
          <p:nvPr/>
        </p:nvSpPr>
        <p:spPr>
          <a:xfrm>
            <a:off x="4198443" y="1711448"/>
            <a:ext cx="3901693" cy="2154436"/>
          </a:xfrm>
          <a:prstGeom prst="rect">
            <a:avLst/>
          </a:prstGeom>
          <a:noFill/>
        </p:spPr>
        <p:txBody>
          <a:bodyPr wrap="square">
            <a:spAutoFit/>
          </a:bodyPr>
          <a:lstStyle/>
          <a:p>
            <a:pPr algn="ctr"/>
            <a:r>
              <a:rPr lang="ja-JP" altLang="en-US" sz="1600" b="1" u="sng" dirty="0">
                <a:latin typeface="Noto Sans JP" panose="020B0600070205080204" charset="-128"/>
                <a:ea typeface="Noto Sans JP" panose="020B0600070205080204" charset="-128"/>
              </a:rPr>
              <a:t>オデッセイヒューマンシステム株式会社</a:t>
            </a:r>
            <a:endParaRPr lang="en-US" altLang="ja-JP" sz="1600" b="1" u="sng" dirty="0">
              <a:latin typeface="Noto Sans JP" panose="020B0600070205080204" charset="-128"/>
              <a:ea typeface="Noto Sans JP" panose="020B0600070205080204" charset="-128"/>
            </a:endParaRPr>
          </a:p>
          <a:p>
            <a:pPr algn="ctr"/>
            <a:endParaRPr lang="en-US" altLang="ja-JP" u="sng" dirty="0">
              <a:latin typeface="Noto Sans JP" panose="020B0600070205080204" charset="-128"/>
              <a:ea typeface="Noto Sans JP" panose="020B0600070205080204" charset="-128"/>
            </a:endParaRPr>
          </a:p>
          <a:p>
            <a:pPr algn="ctr"/>
            <a:endParaRPr lang="en-US" altLang="ja-JP"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・技術について</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・相手に伝えることの難しさ</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・スケジュール管理</a:t>
            </a:r>
          </a:p>
        </p:txBody>
      </p:sp>
    </p:spTree>
    <p:extLst>
      <p:ext uri="{BB962C8B-B14F-4D97-AF65-F5344CB8AC3E}">
        <p14:creationId xmlns:p14="http://schemas.microsoft.com/office/powerpoint/2010/main" val="3026630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218862" y="380200"/>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機能：入谷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3" name="Google Shape;837;p61">
            <a:extLst>
              <a:ext uri="{FF2B5EF4-FFF2-40B4-BE49-F238E27FC236}">
                <a16:creationId xmlns:a16="http://schemas.microsoft.com/office/drawing/2014/main" id="{75D89B64-CEB1-DB7F-D2F4-4A2502E6CC2E}"/>
              </a:ext>
            </a:extLst>
          </p:cNvPr>
          <p:cNvPicPr preferRelativeResize="0"/>
          <p:nvPr/>
        </p:nvPicPr>
        <p:blipFill>
          <a:blip r:embed="rId5">
            <a:alphaModFix/>
          </a:blip>
          <a:stretch>
            <a:fillRect/>
          </a:stretch>
        </p:blipFill>
        <p:spPr>
          <a:xfrm>
            <a:off x="766950" y="1719008"/>
            <a:ext cx="2449136" cy="2389551"/>
          </a:xfrm>
          <a:prstGeom prst="rect">
            <a:avLst/>
          </a:prstGeom>
          <a:noFill/>
          <a:ln>
            <a:noFill/>
          </a:ln>
        </p:spPr>
      </p:pic>
      <p:sp>
        <p:nvSpPr>
          <p:cNvPr id="4" name="吹き出し: 角を丸めた四角形 3">
            <a:extLst>
              <a:ext uri="{FF2B5EF4-FFF2-40B4-BE49-F238E27FC236}">
                <a16:creationId xmlns:a16="http://schemas.microsoft.com/office/drawing/2014/main" id="{5383D986-9268-3957-093C-FDBDA295DFCE}"/>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F84DB0B-1EAE-ADEE-AFCC-23D2C8176C51}"/>
              </a:ext>
            </a:extLst>
          </p:cNvPr>
          <p:cNvSpPr txBox="1"/>
          <p:nvPr/>
        </p:nvSpPr>
        <p:spPr>
          <a:xfrm>
            <a:off x="3892585" y="1576671"/>
            <a:ext cx="4484465"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株式会社マネージビジネス</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a:t>
            </a:r>
            <a:r>
              <a:rPr lang="en-US" altLang="ja-JP" sz="1800" dirty="0">
                <a:latin typeface="Noto Sans JP" panose="020B0600070205080204" charset="-128"/>
                <a:ea typeface="Noto Sans JP" panose="020B0600070205080204" charset="-128"/>
              </a:rPr>
              <a:t>IT</a:t>
            </a:r>
            <a:r>
              <a:rPr lang="ja-JP" altLang="en-US" sz="1800" dirty="0">
                <a:latin typeface="Noto Sans JP" panose="020B0600070205080204" charset="-128"/>
                <a:ea typeface="Noto Sans JP" panose="020B0600070205080204" charset="-128"/>
              </a:rPr>
              <a:t>に関する知識</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・コミュニケーションの重要性</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・言語化能力</a:t>
            </a:r>
          </a:p>
        </p:txBody>
      </p:sp>
    </p:spTree>
    <p:extLst>
      <p:ext uri="{BB962C8B-B14F-4D97-AF65-F5344CB8AC3E}">
        <p14:creationId xmlns:p14="http://schemas.microsoft.com/office/powerpoint/2010/main" val="13470794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306852" y="391673"/>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機能：平田</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6;p61">
            <a:extLst>
              <a:ext uri="{FF2B5EF4-FFF2-40B4-BE49-F238E27FC236}">
                <a16:creationId xmlns:a16="http://schemas.microsoft.com/office/drawing/2014/main" id="{8E00252B-256C-2BF2-C191-AD6E4F5E3B4C}"/>
              </a:ext>
            </a:extLst>
          </p:cNvPr>
          <p:cNvPicPr preferRelativeResize="0"/>
          <p:nvPr/>
        </p:nvPicPr>
        <p:blipFill>
          <a:blip r:embed="rId5">
            <a:alphaModFix/>
          </a:blip>
          <a:stretch>
            <a:fillRect/>
          </a:stretch>
        </p:blipFill>
        <p:spPr>
          <a:xfrm>
            <a:off x="497750" y="1730185"/>
            <a:ext cx="2832748" cy="2410984"/>
          </a:xfrm>
          <a:prstGeom prst="rect">
            <a:avLst/>
          </a:prstGeom>
          <a:noFill/>
          <a:ln>
            <a:noFill/>
          </a:ln>
        </p:spPr>
      </p:pic>
      <p:sp>
        <p:nvSpPr>
          <p:cNvPr id="5" name="吹き出し: 角を丸めた四角形 4">
            <a:extLst>
              <a:ext uri="{FF2B5EF4-FFF2-40B4-BE49-F238E27FC236}">
                <a16:creationId xmlns:a16="http://schemas.microsoft.com/office/drawing/2014/main" id="{EA3ED7D5-92BE-1B60-E4CE-A30AA7F5374F}"/>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9BDD3239-37B7-D7E2-CB82-2C742D73AC0D}"/>
              </a:ext>
            </a:extLst>
          </p:cNvPr>
          <p:cNvSpPr txBox="1"/>
          <p:nvPr/>
        </p:nvSpPr>
        <p:spPr>
          <a:xfrm>
            <a:off x="4377028" y="1610051"/>
            <a:ext cx="3720264" cy="2800767"/>
          </a:xfrm>
          <a:prstGeom prst="rect">
            <a:avLst/>
          </a:prstGeom>
          <a:noFill/>
        </p:spPr>
        <p:txBody>
          <a:bodyPr wrap="square" rtlCol="0">
            <a:spAutoFit/>
          </a:bodyPr>
          <a:lstStyle/>
          <a:p>
            <a:pPr algn="ctr"/>
            <a:r>
              <a:rPr kumimoji="1" lang="ja-JP" altLang="en-US" sz="1800" b="1" u="sng" dirty="0">
                <a:latin typeface="Noto Sans JP" panose="020B0600070205080204" charset="-128"/>
                <a:ea typeface="Noto Sans JP" panose="020B0600070205080204" charset="-128"/>
              </a:rPr>
              <a:t>株式会社</a:t>
            </a:r>
            <a:r>
              <a:rPr kumimoji="1" lang="en-US" altLang="ja-JP" sz="1800" b="1" u="sng" dirty="0">
                <a:latin typeface="Noto Sans JP" panose="020B0600070205080204" charset="-128"/>
                <a:ea typeface="Noto Sans JP" panose="020B0600070205080204" charset="-128"/>
              </a:rPr>
              <a:t>YSL</a:t>
            </a:r>
            <a:r>
              <a:rPr kumimoji="1" lang="ja-JP" altLang="en-US" sz="1800" b="1" u="sng" dirty="0">
                <a:latin typeface="Noto Sans JP" panose="020B0600070205080204" charset="-128"/>
                <a:ea typeface="Noto Sans JP" panose="020B0600070205080204" charset="-128"/>
              </a:rPr>
              <a:t>ソリューション</a:t>
            </a:r>
            <a:endParaRPr kumimoji="1" lang="en-US" altLang="ja-JP" sz="1800" b="1" u="sng"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・プロジェクト計画の立案</a:t>
            </a: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・時間管理</a:t>
            </a:r>
            <a:endParaRPr kumimoji="1" lang="en-US" altLang="ja-JP" sz="1800" dirty="0">
              <a:latin typeface="Noto Sans JP" panose="020B0600070205080204" charset="-128"/>
              <a:ea typeface="Noto Sans JP" panose="020B0600070205080204" charset="-128"/>
            </a:endParaRPr>
          </a:p>
          <a:p>
            <a:pPr algn="ctr"/>
            <a:endParaRPr kumimoji="1" lang="en-US" altLang="ja-JP" sz="1800" dirty="0">
              <a:latin typeface="Noto Sans JP" panose="020B0600070205080204" charset="-128"/>
              <a:ea typeface="Noto Sans JP" panose="020B0600070205080204" charset="-128"/>
            </a:endParaRPr>
          </a:p>
          <a:p>
            <a:pPr algn="ctr"/>
            <a:r>
              <a:rPr kumimoji="1" lang="ja-JP" altLang="en-US" sz="1800" dirty="0">
                <a:latin typeface="Noto Sans JP" panose="020B0600070205080204" charset="-128"/>
                <a:ea typeface="Noto Sans JP" panose="020B0600070205080204" charset="-128"/>
              </a:rPr>
              <a:t>・「周りに優秀な子がいるということは頼れる子が近くにいる」</a:t>
            </a:r>
            <a:endParaRPr kumimoji="1" lang="en-US" altLang="ja-JP" sz="1800" dirty="0">
              <a:latin typeface="Noto Sans JP" panose="020B0600070205080204" charset="-128"/>
              <a:ea typeface="Noto Sans JP" panose="020B0600070205080204" charset="-128"/>
            </a:endParaRPr>
          </a:p>
          <a:p>
            <a:endParaRPr kumimoji="1" lang="ja-JP" altLang="en-US" dirty="0">
              <a:latin typeface="Noto Sans JP" panose="020B0600070205080204" charset="-128"/>
              <a:ea typeface="Noto Sans JP" panose="020B0600070205080204" charset="-128"/>
            </a:endParaRPr>
          </a:p>
        </p:txBody>
      </p:sp>
    </p:spTree>
    <p:extLst>
      <p:ext uri="{BB962C8B-B14F-4D97-AF65-F5344CB8AC3E}">
        <p14:creationId xmlns:p14="http://schemas.microsoft.com/office/powerpoint/2010/main" val="2282506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60"/>
          <p:cNvGrpSpPr/>
          <p:nvPr/>
        </p:nvGrpSpPr>
        <p:grpSpPr>
          <a:xfrm>
            <a:off x="0" y="52902"/>
            <a:ext cx="9144000" cy="5197748"/>
            <a:chOff x="0" y="-144661"/>
            <a:chExt cx="24384000" cy="13860661"/>
          </a:xfrm>
        </p:grpSpPr>
        <p:grpSp>
          <p:nvGrpSpPr>
            <p:cNvPr id="811" name="Google Shape;811;p60"/>
            <p:cNvGrpSpPr/>
            <p:nvPr/>
          </p:nvGrpSpPr>
          <p:grpSpPr>
            <a:xfrm>
              <a:off x="0" y="-144661"/>
              <a:ext cx="24383997" cy="13860659"/>
              <a:chOff x="0" y="-28575"/>
              <a:chExt cx="4816592" cy="2737908"/>
            </a:xfrm>
          </p:grpSpPr>
          <p:sp>
            <p:nvSpPr>
              <p:cNvPr id="812" name="Google Shape;812;p6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13" name="Google Shape;813;p60"/>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14" name="Google Shape;814;p6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15" name="Google Shape;815;p6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16" name="Google Shape;816;p60"/>
          <p:cNvSpPr txBox="1"/>
          <p:nvPr/>
        </p:nvSpPr>
        <p:spPr>
          <a:xfrm>
            <a:off x="1400068" y="382755"/>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JP" altLang="en-US" sz="2800" b="1" dirty="0">
                <a:solidFill>
                  <a:srgbClr val="FF9000"/>
                </a:solidFill>
                <a:latin typeface="Noto Sans JP" panose="020B0600070205080204" charset="-128"/>
                <a:ea typeface="Noto Sans JP" panose="020B0600070205080204" charset="-128"/>
                <a:cs typeface="Calibri"/>
                <a:sym typeface="Calibri"/>
              </a:rPr>
              <a:t>機能：水谷</a:t>
            </a:r>
            <a:endParaRPr sz="800" b="1" dirty="0">
              <a:latin typeface="Noto Sans JP" panose="020B0600070205080204" charset="-128"/>
              <a:ea typeface="Noto Sans JP" panose="020B0600070205080204" charset="-128"/>
              <a:cs typeface="Noto Sans JP"/>
              <a:sym typeface="Noto Sans JP"/>
            </a:endParaRPr>
          </a:p>
        </p:txBody>
      </p:sp>
      <p:grpSp>
        <p:nvGrpSpPr>
          <p:cNvPr id="817" name="Google Shape;817;p60"/>
          <p:cNvGrpSpPr/>
          <p:nvPr/>
        </p:nvGrpSpPr>
        <p:grpSpPr>
          <a:xfrm>
            <a:off x="80700" y="52909"/>
            <a:ext cx="1039490" cy="1039490"/>
            <a:chOff x="0" y="0"/>
            <a:chExt cx="812800" cy="812800"/>
          </a:xfrm>
        </p:grpSpPr>
        <p:sp>
          <p:nvSpPr>
            <p:cNvPr id="818" name="Google Shape;818;p6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19" name="Google Shape;819;p6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20" name="Google Shape;820;p6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21" name="Google Shape;821;p60"/>
          <p:cNvSpPr txBox="1"/>
          <p:nvPr/>
        </p:nvSpPr>
        <p:spPr>
          <a:xfrm>
            <a:off x="766950" y="1143475"/>
            <a:ext cx="76101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500" b="1">
              <a:solidFill>
                <a:srgbClr val="524F4D"/>
              </a:solidFill>
              <a:latin typeface="Noto Sans JP"/>
              <a:ea typeface="Noto Sans JP"/>
              <a:cs typeface="Noto Sans JP"/>
              <a:sym typeface="Noto Sans JP"/>
            </a:endParaRPr>
          </a:p>
        </p:txBody>
      </p:sp>
      <p:pic>
        <p:nvPicPr>
          <p:cNvPr id="2" name="Google Shape;841;p61">
            <a:extLst>
              <a:ext uri="{FF2B5EF4-FFF2-40B4-BE49-F238E27FC236}">
                <a16:creationId xmlns:a16="http://schemas.microsoft.com/office/drawing/2014/main" id="{6D471558-82F4-51E1-CB9C-861B16F6BB8B}"/>
              </a:ext>
            </a:extLst>
          </p:cNvPr>
          <p:cNvPicPr preferRelativeResize="0"/>
          <p:nvPr/>
        </p:nvPicPr>
        <p:blipFill>
          <a:blip r:embed="rId5">
            <a:alphaModFix/>
          </a:blip>
          <a:stretch>
            <a:fillRect/>
          </a:stretch>
        </p:blipFill>
        <p:spPr>
          <a:xfrm>
            <a:off x="766950" y="1771780"/>
            <a:ext cx="2273616" cy="2156584"/>
          </a:xfrm>
          <a:prstGeom prst="rect">
            <a:avLst/>
          </a:prstGeom>
          <a:noFill/>
          <a:ln>
            <a:noFill/>
          </a:ln>
        </p:spPr>
      </p:pic>
      <p:sp>
        <p:nvSpPr>
          <p:cNvPr id="8" name="吹き出し: 角を丸めた四角形 7">
            <a:extLst>
              <a:ext uri="{FF2B5EF4-FFF2-40B4-BE49-F238E27FC236}">
                <a16:creationId xmlns:a16="http://schemas.microsoft.com/office/drawing/2014/main" id="{94DBE2F1-9661-76BA-1BD3-9F75F81A01C4}"/>
              </a:ext>
            </a:extLst>
          </p:cNvPr>
          <p:cNvSpPr/>
          <p:nvPr/>
        </p:nvSpPr>
        <p:spPr>
          <a:xfrm rot="5400000">
            <a:off x="4465480" y="825538"/>
            <a:ext cx="3543360" cy="4077083"/>
          </a:xfrm>
          <a:prstGeom prst="wedgeRoundRectCallout">
            <a:avLst>
              <a:gd name="adj1" fmla="val -3685"/>
              <a:gd name="adj2" fmla="val 69672"/>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1DB2CDDF-E993-9067-B7C2-6F700DE385DE}"/>
              </a:ext>
            </a:extLst>
          </p:cNvPr>
          <p:cNvSpPr txBox="1"/>
          <p:nvPr/>
        </p:nvSpPr>
        <p:spPr>
          <a:xfrm>
            <a:off x="4277427" y="1610051"/>
            <a:ext cx="3919466" cy="2308324"/>
          </a:xfrm>
          <a:prstGeom prst="rect">
            <a:avLst/>
          </a:prstGeom>
          <a:noFill/>
        </p:spPr>
        <p:txBody>
          <a:bodyPr wrap="square">
            <a:spAutoFit/>
          </a:bodyPr>
          <a:lstStyle/>
          <a:p>
            <a:pPr algn="ctr"/>
            <a:r>
              <a:rPr lang="ja-JP" altLang="en-US" sz="1800" b="1" u="sng" dirty="0">
                <a:latin typeface="Noto Sans JP" panose="020B0600070205080204" charset="-128"/>
                <a:ea typeface="Noto Sans JP" panose="020B0600070205080204" charset="-128"/>
              </a:rPr>
              <a:t>株式会社マネージビジネス</a:t>
            </a:r>
            <a:endParaRPr lang="en-US" altLang="ja-JP" sz="1800" b="1" u="sng"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endParaRPr lang="en-US" altLang="ja-JP"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・充実した研修生活</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・時間管理と話し合うことの大切さ</a:t>
            </a:r>
            <a:endParaRPr lang="en-US" altLang="ja-JP" sz="1800" dirty="0">
              <a:latin typeface="Noto Sans JP" panose="020B0600070205080204" charset="-128"/>
              <a:ea typeface="Noto Sans JP" panose="020B0600070205080204" charset="-128"/>
            </a:endParaRPr>
          </a:p>
          <a:p>
            <a:pPr algn="ctr"/>
            <a:endParaRPr lang="ja-JP" altLang="en-US" sz="1800" dirty="0">
              <a:latin typeface="Noto Sans JP" panose="020B0600070205080204" charset="-128"/>
              <a:ea typeface="Noto Sans JP" panose="020B0600070205080204" charset="-128"/>
            </a:endParaRPr>
          </a:p>
          <a:p>
            <a:pPr algn="ctr"/>
            <a:r>
              <a:rPr lang="ja-JP" altLang="en-US" sz="1800" dirty="0">
                <a:latin typeface="Noto Sans JP" panose="020B0600070205080204" charset="-128"/>
                <a:ea typeface="Noto Sans JP" panose="020B0600070205080204" charset="-128"/>
              </a:rPr>
              <a:t>・</a:t>
            </a:r>
            <a:r>
              <a:rPr lang="en-US" altLang="ja-JP" sz="1800" dirty="0">
                <a:latin typeface="Noto Sans JP" panose="020B0600070205080204" charset="-128"/>
                <a:ea typeface="Noto Sans JP" panose="020B0600070205080204" charset="-128"/>
              </a:rPr>
              <a:t>9</a:t>
            </a:r>
            <a:r>
              <a:rPr lang="ja-JP" altLang="en-US" sz="1800" dirty="0">
                <a:latin typeface="Noto Sans JP" panose="020B0600070205080204" charset="-128"/>
                <a:ea typeface="Noto Sans JP" panose="020B0600070205080204" charset="-128"/>
              </a:rPr>
              <a:t>月までに</a:t>
            </a:r>
            <a:r>
              <a:rPr lang="en-US" altLang="ja-JP" sz="1800" dirty="0">
                <a:latin typeface="Noto Sans JP" panose="020B0600070205080204" charset="-128"/>
                <a:ea typeface="Noto Sans JP" panose="020B0600070205080204" charset="-128"/>
              </a:rPr>
              <a:t>IT</a:t>
            </a:r>
            <a:r>
              <a:rPr lang="ja-JP" altLang="en-US" sz="1800" dirty="0">
                <a:latin typeface="Noto Sans JP" panose="020B0600070205080204" charset="-128"/>
                <a:ea typeface="Noto Sans JP" panose="020B0600070205080204" charset="-128"/>
              </a:rPr>
              <a:t>パスポートの取得</a:t>
            </a:r>
          </a:p>
        </p:txBody>
      </p:sp>
    </p:spTree>
    <p:extLst>
      <p:ext uri="{BB962C8B-B14F-4D97-AF65-F5344CB8AC3E}">
        <p14:creationId xmlns:p14="http://schemas.microsoft.com/office/powerpoint/2010/main" val="74616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grpSp>
        <p:nvGrpSpPr>
          <p:cNvPr id="855" name="Google Shape;855;p62"/>
          <p:cNvGrpSpPr/>
          <p:nvPr/>
        </p:nvGrpSpPr>
        <p:grpSpPr>
          <a:xfrm>
            <a:off x="80700" y="-27123"/>
            <a:ext cx="9144000" cy="5197748"/>
            <a:chOff x="0" y="-144661"/>
            <a:chExt cx="24384000" cy="13860661"/>
          </a:xfrm>
        </p:grpSpPr>
        <p:grpSp>
          <p:nvGrpSpPr>
            <p:cNvPr id="856" name="Google Shape;856;p62"/>
            <p:cNvGrpSpPr/>
            <p:nvPr/>
          </p:nvGrpSpPr>
          <p:grpSpPr>
            <a:xfrm>
              <a:off x="0" y="-144661"/>
              <a:ext cx="24383997" cy="13860659"/>
              <a:chOff x="0" y="-28575"/>
              <a:chExt cx="4816592" cy="2737908"/>
            </a:xfrm>
          </p:grpSpPr>
          <p:sp>
            <p:nvSpPr>
              <p:cNvPr id="857" name="Google Shape;857;p6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858" name="Google Shape;858;p62"/>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59" name="Google Shape;859;p6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60" name="Google Shape;860;p6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61" name="Google Shape;861;p62"/>
          <p:cNvSpPr txBox="1"/>
          <p:nvPr/>
        </p:nvSpPr>
        <p:spPr>
          <a:xfrm>
            <a:off x="1301860" y="291162"/>
            <a:ext cx="5597100" cy="603242"/>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800" b="1" dirty="0">
                <a:solidFill>
                  <a:srgbClr val="FF9000"/>
                </a:solidFill>
                <a:latin typeface="Noto Sans JP" panose="020B0600070205080204" charset="-128"/>
                <a:ea typeface="Noto Sans JP" panose="020B0600070205080204" charset="-128"/>
                <a:cs typeface="Calibri"/>
                <a:sym typeface="Calibri"/>
              </a:rPr>
              <a:t>謝辞</a:t>
            </a:r>
            <a:endParaRPr sz="1000" b="1" dirty="0">
              <a:latin typeface="Noto Sans JP" panose="020B0600070205080204" charset="-128"/>
              <a:ea typeface="Noto Sans JP" panose="020B0600070205080204" charset="-128"/>
            </a:endParaRPr>
          </a:p>
        </p:txBody>
      </p:sp>
      <p:grpSp>
        <p:nvGrpSpPr>
          <p:cNvPr id="862" name="Google Shape;862;p62"/>
          <p:cNvGrpSpPr/>
          <p:nvPr/>
        </p:nvGrpSpPr>
        <p:grpSpPr>
          <a:xfrm>
            <a:off x="80701" y="52909"/>
            <a:ext cx="1039490" cy="1039490"/>
            <a:chOff x="0" y="0"/>
            <a:chExt cx="812800" cy="812800"/>
          </a:xfrm>
        </p:grpSpPr>
        <p:sp>
          <p:nvSpPr>
            <p:cNvPr id="863" name="Google Shape;863;p6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864" name="Google Shape;864;p6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65" name="Google Shape;865;p6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66" name="Google Shape;866;p62"/>
          <p:cNvSpPr txBox="1"/>
          <p:nvPr/>
        </p:nvSpPr>
        <p:spPr>
          <a:xfrm>
            <a:off x="2133525" y="2022575"/>
            <a:ext cx="6263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867" name="Google Shape;867;p62"/>
          <p:cNvSpPr/>
          <p:nvPr/>
        </p:nvSpPr>
        <p:spPr>
          <a:xfrm>
            <a:off x="948700" y="1092400"/>
            <a:ext cx="7448710" cy="3420247"/>
          </a:xfrm>
          <a:custGeom>
            <a:avLst/>
            <a:gdLst/>
            <a:ahLst/>
            <a:cxnLst/>
            <a:rect l="l" t="t" r="r" b="b"/>
            <a:pathLst>
              <a:path w="4274726" h="578722" extrusionOk="0">
                <a:moveTo>
                  <a:pt x="11925" y="0"/>
                </a:moveTo>
                <a:lnTo>
                  <a:pt x="4262801" y="0"/>
                </a:lnTo>
                <a:cubicBezTo>
                  <a:pt x="4269387" y="0"/>
                  <a:pt x="4274726" y="5339"/>
                  <a:pt x="4274726" y="11925"/>
                </a:cubicBezTo>
                <a:lnTo>
                  <a:pt x="4274726" y="566797"/>
                </a:lnTo>
                <a:cubicBezTo>
                  <a:pt x="4274726" y="573383"/>
                  <a:pt x="4269387" y="578722"/>
                  <a:pt x="4262801" y="578722"/>
                </a:cubicBezTo>
                <a:lnTo>
                  <a:pt x="11925" y="578722"/>
                </a:lnTo>
                <a:cubicBezTo>
                  <a:pt x="5339" y="578722"/>
                  <a:pt x="0" y="573383"/>
                  <a:pt x="0" y="566797"/>
                </a:cubicBezTo>
                <a:lnTo>
                  <a:pt x="0" y="11925"/>
                </a:lnTo>
                <a:cubicBezTo>
                  <a:pt x="0" y="5339"/>
                  <a:pt x="5339" y="0"/>
                  <a:pt x="11925" y="0"/>
                </a:cubicBezTo>
                <a:close/>
              </a:path>
            </a:pathLst>
          </a:custGeom>
          <a:solidFill>
            <a:srgbClr val="FFFFFF"/>
          </a:solidFill>
          <a:ln w="95250" cap="rnd" cmpd="sng">
            <a:solidFill>
              <a:srgbClr val="FFC477"/>
            </a:solidFill>
            <a:prstDash val="solid"/>
            <a:round/>
            <a:headEnd type="none" w="sm" len="sm"/>
            <a:tailEnd type="none" w="sm" len="sm"/>
          </a:ln>
        </p:spPr>
        <p:txBody>
          <a:bodyPr spcFirstLastPara="1" wrap="square" lIns="45725" tIns="45725" rIns="45725" bIns="45725" anchor="ctr" anchorCtr="0">
            <a:noAutofit/>
          </a:bodyPr>
          <a:lstStyle/>
          <a:p>
            <a:pPr marL="0" lvl="0" indent="0" algn="l" rtl="0">
              <a:lnSpc>
                <a:spcPct val="115000"/>
              </a:lnSpc>
              <a:spcBef>
                <a:spcPts val="0"/>
              </a:spcBef>
              <a:spcAft>
                <a:spcPts val="0"/>
              </a:spcAft>
              <a:buClr>
                <a:schemeClr val="dk1"/>
              </a:buClr>
              <a:buSzPts val="1100"/>
              <a:buFont typeface="Arial"/>
              <a:buNone/>
            </a:pPr>
            <a:endParaRPr/>
          </a:p>
        </p:txBody>
      </p:sp>
      <p:sp>
        <p:nvSpPr>
          <p:cNvPr id="868" name="Google Shape;868;p62"/>
          <p:cNvSpPr txBox="1"/>
          <p:nvPr/>
        </p:nvSpPr>
        <p:spPr>
          <a:xfrm>
            <a:off x="1419625" y="1776550"/>
            <a:ext cx="6590100" cy="1760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研修講師の皆様、ならびに研修事務局の皆様</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共に学習してくれたクラスの仲間たち</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研修に参加させてくださった各企業の皆様に</a:t>
            </a:r>
            <a:endParaRPr sz="2300" b="1" dirty="0">
              <a:solidFill>
                <a:srgbClr val="524F4D"/>
              </a:solidFill>
              <a:latin typeface="Noto Sans JP"/>
              <a:ea typeface="Noto Sans JP"/>
              <a:cs typeface="Noto Sans JP"/>
              <a:sym typeface="Noto Sans JP"/>
            </a:endParaRPr>
          </a:p>
          <a:p>
            <a:pPr marL="0" lvl="0" indent="0" algn="ctr" rtl="0">
              <a:lnSpc>
                <a:spcPct val="115000"/>
              </a:lnSpc>
              <a:spcBef>
                <a:spcPts val="0"/>
              </a:spcBef>
              <a:spcAft>
                <a:spcPts val="0"/>
              </a:spcAft>
              <a:buNone/>
            </a:pPr>
            <a:r>
              <a:rPr lang="ja" sz="2300" b="1" dirty="0">
                <a:solidFill>
                  <a:srgbClr val="524F4D"/>
                </a:solidFill>
                <a:latin typeface="Noto Sans JP"/>
                <a:ea typeface="Noto Sans JP"/>
                <a:cs typeface="Noto Sans JP"/>
                <a:sym typeface="Noto Sans JP"/>
              </a:rPr>
              <a:t>御礼申し上げます。</a:t>
            </a:r>
            <a:endParaRPr sz="2300" b="1" dirty="0">
              <a:solidFill>
                <a:srgbClr val="524F4D"/>
              </a:solidFill>
              <a:latin typeface="Noto Sans JP"/>
              <a:ea typeface="Noto Sans JP"/>
              <a:cs typeface="Noto Sans JP"/>
              <a:sym typeface="Noto Sans J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grpSp>
        <p:nvGrpSpPr>
          <p:cNvPr id="873" name="Google Shape;873;p63"/>
          <p:cNvGrpSpPr/>
          <p:nvPr/>
        </p:nvGrpSpPr>
        <p:grpSpPr>
          <a:xfrm>
            <a:off x="0" y="-54248"/>
            <a:ext cx="9144000" cy="5197748"/>
            <a:chOff x="0" y="-144661"/>
            <a:chExt cx="24384000" cy="13860661"/>
          </a:xfrm>
        </p:grpSpPr>
        <p:grpSp>
          <p:nvGrpSpPr>
            <p:cNvPr id="874" name="Google Shape;874;p63"/>
            <p:cNvGrpSpPr/>
            <p:nvPr/>
          </p:nvGrpSpPr>
          <p:grpSpPr>
            <a:xfrm>
              <a:off x="0" y="-144661"/>
              <a:ext cx="24384000" cy="13860661"/>
              <a:chOff x="0" y="-28575"/>
              <a:chExt cx="4816593" cy="2737908"/>
            </a:xfrm>
          </p:grpSpPr>
          <p:sp>
            <p:nvSpPr>
              <p:cNvPr id="875" name="Google Shape;875;p63"/>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9000"/>
              </a:solidFill>
              <a:ln w="285750" cap="sq" cmpd="sng">
                <a:solidFill>
                  <a:srgbClr val="FFC477"/>
                </a:solidFill>
                <a:prstDash val="solid"/>
                <a:miter lim="8000"/>
                <a:headEnd type="none" w="sm" len="sm"/>
                <a:tailEnd type="none" w="sm" len="sm"/>
              </a:ln>
            </p:spPr>
            <p:txBody>
              <a:bodyPr/>
              <a:lstStyle/>
              <a:p>
                <a:endParaRPr lang="ja-JP" altLang="en-US"/>
              </a:p>
            </p:txBody>
          </p:sp>
          <p:sp>
            <p:nvSpPr>
              <p:cNvPr id="876" name="Google Shape;876;p63"/>
              <p:cNvSpPr txBox="1"/>
              <p:nvPr/>
            </p:nvSpPr>
            <p:spPr>
              <a:xfrm>
                <a:off x="0" y="-28575"/>
                <a:ext cx="4816593" cy="273790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877" name="Google Shape;877;p63"/>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878" name="Google Shape;878;p63"/>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879" name="Google Shape;879;p63"/>
          <p:cNvSpPr txBox="1"/>
          <p:nvPr/>
        </p:nvSpPr>
        <p:spPr>
          <a:xfrm>
            <a:off x="1241825" y="1929075"/>
            <a:ext cx="6714900" cy="1693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ja" sz="5500" b="1" i="0" u="none" strike="noStrike" cap="none" dirty="0">
                <a:solidFill>
                  <a:srgbClr val="FFFFFF"/>
                </a:solidFill>
                <a:latin typeface="Noto Sans JP"/>
                <a:ea typeface="Noto Sans JP"/>
                <a:cs typeface="Noto Sans JP"/>
                <a:sym typeface="Noto Sans JP"/>
              </a:rPr>
              <a:t>Thank you !</a:t>
            </a:r>
            <a:endParaRPr sz="5500" b="1" i="0" u="none" strike="noStrike" cap="none" dirty="0">
              <a:solidFill>
                <a:srgbClr val="FFFFFF"/>
              </a:solidFill>
              <a:latin typeface="Noto Sans JP"/>
              <a:ea typeface="Noto Sans JP"/>
              <a:cs typeface="Noto Sans JP"/>
              <a:sym typeface="Noto Sans JP"/>
            </a:endParaRPr>
          </a:p>
          <a:p>
            <a:pPr marL="0" marR="0" lvl="0" indent="0" algn="ctr" rtl="0">
              <a:lnSpc>
                <a:spcPct val="100000"/>
              </a:lnSpc>
              <a:spcBef>
                <a:spcPts val="0"/>
              </a:spcBef>
              <a:spcAft>
                <a:spcPts val="0"/>
              </a:spcAft>
              <a:buNone/>
            </a:pPr>
            <a:r>
              <a:rPr lang="ja" sz="2200" b="1" dirty="0">
                <a:solidFill>
                  <a:srgbClr val="FFFFFF"/>
                </a:solidFill>
                <a:latin typeface="Noto Sans JP"/>
                <a:ea typeface="Noto Sans JP"/>
                <a:cs typeface="Noto Sans JP"/>
                <a:sym typeface="Noto Sans JP"/>
              </a:rPr>
              <a:t>from</a:t>
            </a:r>
            <a:r>
              <a:rPr lang="ja" sz="5500" b="1" dirty="0">
                <a:solidFill>
                  <a:srgbClr val="FFFFFF"/>
                </a:solidFill>
                <a:latin typeface="Noto Sans JP"/>
                <a:ea typeface="Noto Sans JP"/>
                <a:cs typeface="Noto Sans JP"/>
                <a:sym typeface="Noto Sans JP"/>
              </a:rPr>
              <a:t> </a:t>
            </a:r>
            <a:r>
              <a:rPr lang="ja" sz="1800" b="1" dirty="0">
                <a:solidFill>
                  <a:srgbClr val="FFFFFF"/>
                </a:solidFill>
                <a:latin typeface="Noto Sans JP"/>
                <a:ea typeface="Noto Sans JP"/>
                <a:cs typeface="Noto Sans JP"/>
                <a:sym typeface="Noto Sans JP"/>
              </a:rPr>
              <a:t>ダチョウの</a:t>
            </a:r>
            <a:r>
              <a:rPr lang="ja" sz="1900" b="1" dirty="0">
                <a:solidFill>
                  <a:srgbClr val="FFFFFF"/>
                </a:solidFill>
                <a:latin typeface="Noto Sans JP"/>
                <a:ea typeface="Noto Sans JP"/>
                <a:cs typeface="Noto Sans JP"/>
                <a:sym typeface="Noto Sans JP"/>
              </a:rPr>
              <a:t>群れ</a:t>
            </a:r>
            <a:endParaRPr sz="1900" b="1" dirty="0">
              <a:solidFill>
                <a:srgbClr val="FFFFFF"/>
              </a:solidFill>
              <a:latin typeface="Noto Sans JP"/>
              <a:ea typeface="Noto Sans JP"/>
              <a:cs typeface="Noto Sans JP"/>
              <a:sym typeface="Noto Sans JP"/>
            </a:endParaRPr>
          </a:p>
        </p:txBody>
      </p:sp>
      <p:sp>
        <p:nvSpPr>
          <p:cNvPr id="880" name="Google Shape;880;p63"/>
          <p:cNvSpPr txBox="1"/>
          <p:nvPr/>
        </p:nvSpPr>
        <p:spPr>
          <a:xfrm>
            <a:off x="556750" y="1374496"/>
            <a:ext cx="8116500" cy="277200"/>
          </a:xfrm>
          <a:prstGeom prst="rect">
            <a:avLst/>
          </a:prstGeom>
          <a:noFill/>
          <a:ln>
            <a:noFill/>
          </a:ln>
        </p:spPr>
        <p:txBody>
          <a:bodyPr spcFirstLastPara="1" wrap="square" lIns="0" tIns="0" rIns="0" bIns="0" anchor="t" anchorCtr="0">
            <a:spAutoFit/>
          </a:bodyPr>
          <a:lstStyle/>
          <a:p>
            <a:pPr marL="0" marR="0" lvl="0" indent="0" algn="ctr" rtl="0">
              <a:lnSpc>
                <a:spcPct val="160016"/>
              </a:lnSpc>
              <a:spcBef>
                <a:spcPts val="0"/>
              </a:spcBef>
              <a:spcAft>
                <a:spcPts val="0"/>
              </a:spcAft>
              <a:buNone/>
            </a:pPr>
            <a:r>
              <a:rPr lang="ja" sz="1800" dirty="0">
                <a:solidFill>
                  <a:srgbClr val="FFFFFF"/>
                </a:solidFill>
                <a:latin typeface="Noto Sans JP"/>
                <a:ea typeface="Noto Sans JP"/>
                <a:cs typeface="Noto Sans JP"/>
                <a:sym typeface="Noto Sans JP"/>
              </a:rPr>
              <a:t>ご清聴</a:t>
            </a:r>
            <a:r>
              <a:rPr lang="ja" sz="1800" i="0" u="none" strike="noStrike" cap="none" dirty="0">
                <a:solidFill>
                  <a:srgbClr val="FFFFFF"/>
                </a:solidFill>
                <a:latin typeface="Noto Sans JP"/>
                <a:ea typeface="Noto Sans JP"/>
                <a:cs typeface="Noto Sans JP"/>
                <a:sym typeface="Noto Sans JP"/>
              </a:rPr>
              <a:t>ありがとうございました</a:t>
            </a:r>
            <a:endParaRPr sz="700" dirty="0">
              <a:latin typeface="Noto Sans JP"/>
              <a:ea typeface="Noto Sans JP"/>
              <a:cs typeface="Noto Sans JP"/>
              <a:sym typeface="Noto Sans JP"/>
            </a:endParaRPr>
          </a:p>
        </p:txBody>
      </p:sp>
      <p:sp>
        <p:nvSpPr>
          <p:cNvPr id="881" name="Google Shape;881;p63"/>
          <p:cNvSpPr/>
          <p:nvPr/>
        </p:nvSpPr>
        <p:spPr>
          <a:xfrm>
            <a:off x="6648272" y="2800888"/>
            <a:ext cx="2616814" cy="1948436"/>
          </a:xfrm>
          <a:custGeom>
            <a:avLst/>
            <a:gdLst/>
            <a:ahLst/>
            <a:cxnLst/>
            <a:rect l="l" t="t" r="r" b="b"/>
            <a:pathLst>
              <a:path w="5233628" h="3896872" extrusionOk="0">
                <a:moveTo>
                  <a:pt x="0" y="0"/>
                </a:moveTo>
                <a:lnTo>
                  <a:pt x="5233628" y="0"/>
                </a:lnTo>
                <a:lnTo>
                  <a:pt x="5233628" y="3896871"/>
                </a:lnTo>
                <a:lnTo>
                  <a:pt x="0" y="3896871"/>
                </a:lnTo>
                <a:lnTo>
                  <a:pt x="0" y="0"/>
                </a:lnTo>
                <a:close/>
              </a:path>
            </a:pathLst>
          </a:custGeom>
          <a:blipFill rotWithShape="1">
            <a:blip r:embed="rId4">
              <a:alphaModFix/>
            </a:blip>
            <a:stretch>
              <a:fillRect/>
            </a:stretch>
          </a:blipFill>
          <a:ln>
            <a:noFill/>
          </a:ln>
        </p:spPr>
        <p:txBody>
          <a:bodyPr/>
          <a:lstStyle/>
          <a:p>
            <a:endParaRPr lang="ja-JP" altLang="en-US"/>
          </a:p>
        </p:txBody>
      </p:sp>
      <p:sp>
        <p:nvSpPr>
          <p:cNvPr id="882" name="Google Shape;882;p63"/>
          <p:cNvSpPr/>
          <p:nvPr/>
        </p:nvSpPr>
        <p:spPr>
          <a:xfrm flipH="1">
            <a:off x="122087" y="2990063"/>
            <a:ext cx="1468217" cy="1759262"/>
          </a:xfrm>
          <a:custGeom>
            <a:avLst/>
            <a:gdLst/>
            <a:ahLst/>
            <a:cxnLst/>
            <a:rect l="l" t="t" r="r" b="b"/>
            <a:pathLst>
              <a:path w="2936433" h="3518523" extrusionOk="0">
                <a:moveTo>
                  <a:pt x="2936433" y="0"/>
                </a:moveTo>
                <a:lnTo>
                  <a:pt x="0" y="0"/>
                </a:lnTo>
                <a:lnTo>
                  <a:pt x="0" y="3518522"/>
                </a:lnTo>
                <a:lnTo>
                  <a:pt x="2936433" y="3518522"/>
                </a:lnTo>
                <a:lnTo>
                  <a:pt x="2936433" y="0"/>
                </a:lnTo>
                <a:close/>
              </a:path>
            </a:pathLst>
          </a:custGeom>
          <a:blipFill rotWithShape="1">
            <a:blip r:embed="rId5">
              <a:alphaModFix/>
            </a:blip>
            <a:stretch>
              <a:fillRect/>
            </a:stretch>
          </a:blipFill>
          <a:ln>
            <a:noFill/>
          </a:ln>
        </p:spPr>
        <p:txBody>
          <a:bodyPr/>
          <a:lstStyle/>
          <a:p>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p:nvPr/>
        </p:nvSpPr>
        <p:spPr>
          <a:xfrm rot="10800000">
            <a:off x="0" y="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sp>
        <p:nvSpPr>
          <p:cNvPr id="178" name="Google Shape;178;p29"/>
          <p:cNvSpPr/>
          <p:nvPr/>
        </p:nvSpPr>
        <p:spPr>
          <a:xfrm>
            <a:off x="8020217" y="4034020"/>
            <a:ext cx="1123783" cy="1109481"/>
          </a:xfrm>
          <a:custGeom>
            <a:avLst/>
            <a:gdLst/>
            <a:ahLst/>
            <a:cxnLst/>
            <a:rect l="l" t="t" r="r" b="b"/>
            <a:pathLst>
              <a:path w="2247566" h="2218961" extrusionOk="0">
                <a:moveTo>
                  <a:pt x="0" y="0"/>
                </a:moveTo>
                <a:lnTo>
                  <a:pt x="2247566" y="0"/>
                </a:lnTo>
                <a:lnTo>
                  <a:pt x="2247566" y="2218961"/>
                </a:lnTo>
                <a:lnTo>
                  <a:pt x="0" y="2218961"/>
                </a:lnTo>
                <a:lnTo>
                  <a:pt x="0" y="0"/>
                </a:lnTo>
                <a:close/>
              </a:path>
            </a:pathLst>
          </a:custGeom>
          <a:blipFill rotWithShape="1">
            <a:blip r:embed="rId3">
              <a:alphaModFix/>
            </a:blip>
            <a:stretch>
              <a:fillRect/>
            </a:stretch>
          </a:blipFill>
          <a:ln>
            <a:noFill/>
          </a:ln>
        </p:spPr>
        <p:txBody>
          <a:bodyPr/>
          <a:lstStyle/>
          <a:p>
            <a:endParaRPr lang="ja-JP" altLang="en-US"/>
          </a:p>
        </p:txBody>
      </p:sp>
      <p:grpSp>
        <p:nvGrpSpPr>
          <p:cNvPr id="179" name="Google Shape;179;p29"/>
          <p:cNvGrpSpPr/>
          <p:nvPr/>
        </p:nvGrpSpPr>
        <p:grpSpPr>
          <a:xfrm>
            <a:off x="-69637" y="-54147"/>
            <a:ext cx="9143818" cy="5197645"/>
            <a:chOff x="0" y="-28575"/>
            <a:chExt cx="4816592" cy="2737908"/>
          </a:xfrm>
        </p:grpSpPr>
        <p:sp>
          <p:nvSpPr>
            <p:cNvPr id="180" name="Google Shape;180;p29"/>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181" name="Google Shape;181;p29"/>
            <p:cNvSpPr txBox="1"/>
            <p:nvPr/>
          </p:nvSpPr>
          <p:spPr>
            <a:xfrm>
              <a:off x="0" y="-28575"/>
              <a:ext cx="4816500" cy="2737800"/>
            </a:xfrm>
            <a:prstGeom prst="rect">
              <a:avLst/>
            </a:prstGeom>
            <a:noFill/>
            <a:ln>
              <a:noFill/>
            </a:ln>
          </p:spPr>
          <p:txBody>
            <a:bodyPr spcFirstLastPara="1" wrap="square" lIns="25400" tIns="25400" rIns="25400" bIns="25400" anchor="ctr" anchorCtr="0">
              <a:noAutofit/>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82" name="Google Shape;182;p29"/>
          <p:cNvSpPr txBox="1"/>
          <p:nvPr/>
        </p:nvSpPr>
        <p:spPr>
          <a:xfrm>
            <a:off x="1913655" y="1574017"/>
            <a:ext cx="3073800" cy="107700"/>
          </a:xfrm>
          <a:prstGeom prst="rect">
            <a:avLst/>
          </a:prstGeom>
          <a:noFill/>
          <a:ln>
            <a:noFill/>
          </a:ln>
        </p:spPr>
        <p:txBody>
          <a:bodyPr spcFirstLastPara="1" wrap="square" lIns="0" tIns="0" rIns="0" bIns="0" anchor="t" anchorCtr="0">
            <a:spAutoFit/>
          </a:bodyPr>
          <a:lstStyle/>
          <a:p>
            <a:pPr marL="0" marR="0" lvl="0" indent="0" algn="l" rtl="0">
              <a:lnSpc>
                <a:spcPct val="160021"/>
              </a:lnSpc>
              <a:spcBef>
                <a:spcPts val="0"/>
              </a:spcBef>
              <a:spcAft>
                <a:spcPts val="0"/>
              </a:spcAft>
              <a:buNone/>
            </a:pPr>
            <a:endParaRPr sz="700"/>
          </a:p>
        </p:txBody>
      </p:sp>
      <p:pic>
        <p:nvPicPr>
          <p:cNvPr id="185" name="Google Shape;185;p29"/>
          <p:cNvPicPr preferRelativeResize="0"/>
          <p:nvPr/>
        </p:nvPicPr>
        <p:blipFill>
          <a:blip r:embed="rId4">
            <a:alphaModFix/>
          </a:blip>
          <a:stretch>
            <a:fillRect/>
          </a:stretch>
        </p:blipFill>
        <p:spPr>
          <a:xfrm>
            <a:off x="6791240" y="2919945"/>
            <a:ext cx="1790750" cy="1630125"/>
          </a:xfrm>
          <a:prstGeom prst="rect">
            <a:avLst/>
          </a:prstGeom>
          <a:noFill/>
          <a:ln>
            <a:noFill/>
          </a:ln>
        </p:spPr>
      </p:pic>
      <p:sp>
        <p:nvSpPr>
          <p:cNvPr id="186" name="Google Shape;186;p29"/>
          <p:cNvSpPr txBox="1"/>
          <p:nvPr/>
        </p:nvSpPr>
        <p:spPr>
          <a:xfrm rot="10800000">
            <a:off x="2708950" y="4498613"/>
            <a:ext cx="1877100" cy="1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187" name="Google Shape;187;p29"/>
          <p:cNvSpPr txBox="1"/>
          <p:nvPr/>
        </p:nvSpPr>
        <p:spPr>
          <a:xfrm>
            <a:off x="6750539" y="4496107"/>
            <a:ext cx="2693700" cy="3462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 sz="1050" b="1" dirty="0">
                <a:solidFill>
                  <a:srgbClr val="524F4D"/>
                </a:solidFill>
                <a:latin typeface="Noto Sans JP" panose="020B0600070205080204" charset="-128"/>
                <a:ea typeface="Noto Sans JP" panose="020B0600070205080204" charset="-128"/>
                <a:cs typeface="Calibri"/>
                <a:sym typeface="Calibri"/>
              </a:rPr>
              <a:t>株式会社</a:t>
            </a:r>
            <a:r>
              <a:rPr lang="ja" sz="1000" b="1" dirty="0">
                <a:solidFill>
                  <a:srgbClr val="524F4D"/>
                </a:solidFill>
                <a:latin typeface="Noto Sans JP" panose="020B0600070205080204" charset="-128"/>
                <a:ea typeface="Noto Sans JP" panose="020B0600070205080204" charset="-128"/>
                <a:cs typeface="Calibri"/>
                <a:sym typeface="Calibri"/>
              </a:rPr>
              <a:t>ダチョウ</a:t>
            </a:r>
            <a:r>
              <a:rPr lang="ja" sz="1050" b="1" dirty="0">
                <a:solidFill>
                  <a:srgbClr val="524F4D"/>
                </a:solidFill>
                <a:latin typeface="Noto Sans JP" panose="020B0600070205080204" charset="-128"/>
                <a:ea typeface="Noto Sans JP" panose="020B0600070205080204" charset="-128"/>
                <a:cs typeface="Calibri"/>
                <a:sym typeface="Calibri"/>
              </a:rPr>
              <a:t>の群れ：平田</a:t>
            </a:r>
            <a:endParaRPr sz="1050" b="1" dirty="0">
              <a:solidFill>
                <a:srgbClr val="524F4D"/>
              </a:solidFill>
              <a:latin typeface="Noto Sans JP" panose="020B0600070205080204" charset="-128"/>
              <a:ea typeface="Noto Sans JP" panose="020B0600070205080204" charset="-128"/>
              <a:cs typeface="Calibri"/>
              <a:sym typeface="Calibri"/>
            </a:endParaRPr>
          </a:p>
        </p:txBody>
      </p:sp>
      <p:pic>
        <p:nvPicPr>
          <p:cNvPr id="188" name="Google Shape;188;p29"/>
          <p:cNvPicPr preferRelativeResize="0"/>
          <p:nvPr/>
        </p:nvPicPr>
        <p:blipFill>
          <a:blip r:embed="rId5">
            <a:alphaModFix/>
          </a:blip>
          <a:stretch>
            <a:fillRect/>
          </a:stretch>
        </p:blipFill>
        <p:spPr>
          <a:xfrm>
            <a:off x="352527" y="253175"/>
            <a:ext cx="1054226" cy="910139"/>
          </a:xfrm>
          <a:prstGeom prst="rect">
            <a:avLst/>
          </a:prstGeom>
          <a:noFill/>
          <a:ln>
            <a:noFill/>
          </a:ln>
        </p:spPr>
      </p:pic>
      <p:pic>
        <p:nvPicPr>
          <p:cNvPr id="189" name="Google Shape;189;p29"/>
          <p:cNvPicPr preferRelativeResize="0"/>
          <p:nvPr/>
        </p:nvPicPr>
        <p:blipFill>
          <a:blip r:embed="rId6">
            <a:alphaModFix/>
          </a:blip>
          <a:stretch>
            <a:fillRect/>
          </a:stretch>
        </p:blipFill>
        <p:spPr>
          <a:xfrm flipH="1">
            <a:off x="352527" y="1242984"/>
            <a:ext cx="1377850" cy="1388141"/>
          </a:xfrm>
          <a:prstGeom prst="rect">
            <a:avLst/>
          </a:prstGeom>
          <a:noFill/>
          <a:ln>
            <a:noFill/>
          </a:ln>
        </p:spPr>
      </p:pic>
      <p:sp>
        <p:nvSpPr>
          <p:cNvPr id="191" name="Google Shape;191;p29"/>
          <p:cNvSpPr txBox="1"/>
          <p:nvPr/>
        </p:nvSpPr>
        <p:spPr>
          <a:xfrm>
            <a:off x="312080" y="2516110"/>
            <a:ext cx="1601400" cy="33852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1000" b="1" dirty="0">
                <a:solidFill>
                  <a:srgbClr val="524F4D"/>
                </a:solidFill>
                <a:latin typeface="Noto Sans JP" panose="020B0600070205080204" charset="-128"/>
                <a:ea typeface="Noto Sans JP" panose="020B0600070205080204" charset="-128"/>
                <a:cs typeface="Calibri"/>
                <a:sym typeface="Calibri"/>
              </a:rPr>
              <a:t>ゆうかちゃん</a:t>
            </a:r>
            <a:endParaRPr sz="1000" b="1" dirty="0">
              <a:solidFill>
                <a:srgbClr val="524F4D"/>
              </a:solidFill>
              <a:latin typeface="Noto Sans JP" panose="020B0600070205080204" charset="-128"/>
              <a:ea typeface="Noto Sans JP" panose="020B0600070205080204" charset="-128"/>
              <a:cs typeface="Calibri"/>
              <a:sym typeface="Calibri"/>
            </a:endParaRPr>
          </a:p>
        </p:txBody>
      </p:sp>
      <p:pic>
        <p:nvPicPr>
          <p:cNvPr id="192" name="Google Shape;192;p29"/>
          <p:cNvPicPr preferRelativeResize="0"/>
          <p:nvPr/>
        </p:nvPicPr>
        <p:blipFill>
          <a:blip r:embed="rId4">
            <a:alphaModFix/>
          </a:blip>
          <a:stretch>
            <a:fillRect/>
          </a:stretch>
        </p:blipFill>
        <p:spPr>
          <a:xfrm>
            <a:off x="7280744" y="506237"/>
            <a:ext cx="1218781" cy="1109475"/>
          </a:xfrm>
          <a:prstGeom prst="rect">
            <a:avLst/>
          </a:prstGeom>
          <a:noFill/>
          <a:ln>
            <a:noFill/>
          </a:ln>
        </p:spPr>
      </p:pic>
      <p:sp>
        <p:nvSpPr>
          <p:cNvPr id="2" name="吹き出し: 角を丸めた四角形 1">
            <a:extLst>
              <a:ext uri="{FF2B5EF4-FFF2-40B4-BE49-F238E27FC236}">
                <a16:creationId xmlns:a16="http://schemas.microsoft.com/office/drawing/2014/main" id="{A7852071-0D8F-FBF0-2CC5-1FFA97891836}"/>
              </a:ext>
            </a:extLst>
          </p:cNvPr>
          <p:cNvSpPr/>
          <p:nvPr/>
        </p:nvSpPr>
        <p:spPr>
          <a:xfrm>
            <a:off x="1501816" y="431052"/>
            <a:ext cx="5873664" cy="612648"/>
          </a:xfrm>
          <a:prstGeom prst="wedgeRoundRectCallout">
            <a:avLst>
              <a:gd name="adj1" fmla="val 45718"/>
              <a:gd name="adj2" fmla="val 83129"/>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そんな時は！</a:t>
            </a:r>
            <a:endParaRPr kumimoji="1" lang="en-US" altLang="ja-JP" b="1" dirty="0">
              <a:latin typeface="Noto Sans JP" panose="020B0600070205080204" charset="-128"/>
              <a:ea typeface="Noto Sans JP" panose="020B0600070205080204" charset="-128"/>
            </a:endParaRPr>
          </a:p>
          <a:p>
            <a:pPr algn="ctr"/>
            <a:r>
              <a:rPr kumimoji="1" lang="ja-JP" altLang="en-US" b="1" dirty="0">
                <a:latin typeface="Noto Sans JP" panose="020B0600070205080204" charset="-128"/>
                <a:ea typeface="Noto Sans JP" panose="020B0600070205080204" charset="-128"/>
              </a:rPr>
              <a:t>私たちが開発した「アニコン」というアプリがあります！</a:t>
            </a:r>
          </a:p>
        </p:txBody>
      </p:sp>
      <p:sp>
        <p:nvSpPr>
          <p:cNvPr id="4" name="吹き出し: 角を丸めた四角形 3">
            <a:extLst>
              <a:ext uri="{FF2B5EF4-FFF2-40B4-BE49-F238E27FC236}">
                <a16:creationId xmlns:a16="http://schemas.microsoft.com/office/drawing/2014/main" id="{93362F57-A9A2-8C5F-B1C3-9A8F70625D15}"/>
              </a:ext>
            </a:extLst>
          </p:cNvPr>
          <p:cNvSpPr/>
          <p:nvPr/>
        </p:nvSpPr>
        <p:spPr>
          <a:xfrm>
            <a:off x="1913480" y="1681717"/>
            <a:ext cx="2321790" cy="503094"/>
          </a:xfrm>
          <a:prstGeom prst="wedgeRoundRectCallout">
            <a:avLst>
              <a:gd name="adj1" fmla="val -52901"/>
              <a:gd name="adj2" fmla="val 81651"/>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b="1" dirty="0">
                <a:latin typeface="Noto Sans JP" panose="020B0600070205080204" charset="-128"/>
                <a:ea typeface="Noto Sans JP" panose="020B0600070205080204" charset="-128"/>
              </a:rPr>
              <a:t>それって何ですか！？</a:t>
            </a:r>
          </a:p>
        </p:txBody>
      </p:sp>
      <p:sp>
        <p:nvSpPr>
          <p:cNvPr id="5" name="吹き出し: 角を丸めた四角形 4">
            <a:extLst>
              <a:ext uri="{FF2B5EF4-FFF2-40B4-BE49-F238E27FC236}">
                <a16:creationId xmlns:a16="http://schemas.microsoft.com/office/drawing/2014/main" id="{08D290C5-EAAC-0D58-8292-8857D081F088}"/>
              </a:ext>
            </a:extLst>
          </p:cNvPr>
          <p:cNvSpPr/>
          <p:nvPr/>
        </p:nvSpPr>
        <p:spPr>
          <a:xfrm>
            <a:off x="783749" y="2934282"/>
            <a:ext cx="5661655" cy="1239979"/>
          </a:xfrm>
          <a:prstGeom prst="wedgeRoundRectCallout">
            <a:avLst>
              <a:gd name="adj1" fmla="val 53059"/>
              <a:gd name="adj2" fmla="val 67794"/>
              <a:gd name="adj3" fmla="val 1666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dirty="0">
                <a:latin typeface="Noto Sans JP" panose="020B0600070205080204" charset="-128"/>
                <a:ea typeface="Noto Sans JP" panose="020B0600070205080204" charset="-128"/>
              </a:rPr>
              <a:t>アニコンは「団体の比較」と</a:t>
            </a:r>
            <a:endParaRPr kumimoji="1" lang="en-US" altLang="ja-JP" sz="2000" b="1" dirty="0">
              <a:latin typeface="Noto Sans JP" panose="020B0600070205080204" charset="-128"/>
              <a:ea typeface="Noto Sans JP" panose="020B0600070205080204" charset="-128"/>
            </a:endParaRPr>
          </a:p>
          <a:p>
            <a:pPr algn="ctr"/>
            <a:r>
              <a:rPr kumimoji="1" lang="ja-JP" altLang="en-US" sz="2000" b="1" dirty="0">
                <a:latin typeface="Noto Sans JP" panose="020B0600070205080204" charset="-128"/>
                <a:ea typeface="Noto Sans JP" panose="020B0600070205080204" charset="-128"/>
              </a:rPr>
              <a:t>「動物の検索」ができるアプリです！</a:t>
            </a:r>
          </a:p>
        </p:txBody>
      </p:sp>
      <p:sp>
        <p:nvSpPr>
          <p:cNvPr id="7" name="テキスト ボックス 6">
            <a:extLst>
              <a:ext uri="{FF2B5EF4-FFF2-40B4-BE49-F238E27FC236}">
                <a16:creationId xmlns:a16="http://schemas.microsoft.com/office/drawing/2014/main" id="{49FEA567-6CA4-40E1-D830-E024E6A963E7}"/>
              </a:ext>
            </a:extLst>
          </p:cNvPr>
          <p:cNvSpPr txBox="1"/>
          <p:nvPr/>
        </p:nvSpPr>
        <p:spPr>
          <a:xfrm>
            <a:off x="6670382" y="1559955"/>
            <a:ext cx="2825788" cy="246221"/>
          </a:xfrm>
          <a:prstGeom prst="rect">
            <a:avLst/>
          </a:prstGeom>
          <a:noFill/>
        </p:spPr>
        <p:txBody>
          <a:bodyPr wrap="square">
            <a:spAutoFit/>
          </a:bodyPr>
          <a:lstStyle/>
          <a:p>
            <a:pPr marL="0" lvl="0" indent="0" algn="l" rtl="0">
              <a:spcBef>
                <a:spcPts val="0"/>
              </a:spcBef>
              <a:spcAft>
                <a:spcPts val="0"/>
              </a:spcAft>
              <a:buNone/>
            </a:pPr>
            <a:r>
              <a:rPr lang="ja-JP" altLang="en-US" sz="1000" b="1" dirty="0">
                <a:solidFill>
                  <a:srgbClr val="524F4D"/>
                </a:solidFill>
                <a:latin typeface="Noto Sans JP" panose="020B0600070205080204" charset="-128"/>
                <a:ea typeface="Noto Sans JP" panose="020B0600070205080204" charset="-128"/>
                <a:cs typeface="Calibri"/>
                <a:sym typeface="Calibri"/>
              </a:rPr>
              <a:t>株式会社ダチョウの群れ：平田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92"/>
                                        </p:tgtEl>
                                        <p:attrNameLst>
                                          <p:attrName>style.visibility</p:attrName>
                                        </p:attrNameLst>
                                      </p:cBhvr>
                                      <p:to>
                                        <p:strVal val="visible"/>
                                      </p:to>
                                    </p:set>
                                    <p:animEffect transition="in" filter="fade">
                                      <p:cBhvr>
                                        <p:cTn id="10" dur="500"/>
                                        <p:tgtEl>
                                          <p:spTgt spid="19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fade">
                                      <p:cBhvr>
                                        <p:cTn id="18" dur="500"/>
                                        <p:tgtEl>
                                          <p:spTgt spid="18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85"/>
                                        </p:tgtEl>
                                        <p:attrNameLst>
                                          <p:attrName>style.visibility</p:attrName>
                                        </p:attrNameLst>
                                      </p:cBhvr>
                                      <p:to>
                                        <p:strVal val="visible"/>
                                      </p:to>
                                    </p:set>
                                    <p:animEffect transition="in" filter="fade">
                                      <p:cBhvr>
                                        <p:cTn id="32" dur="500"/>
                                        <p:tgtEl>
                                          <p:spTgt spid="18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animEffect transition="in" filter="fade">
                                      <p:cBhvr>
                                        <p:cTn id="35"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91" grpId="0"/>
      <p:bldP spid="2" grpId="0" animBg="1"/>
      <p:bldP spid="4" grpId="0" animBg="1"/>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30"/>
          <p:cNvGrpSpPr/>
          <p:nvPr/>
        </p:nvGrpSpPr>
        <p:grpSpPr>
          <a:xfrm>
            <a:off x="82469" y="0"/>
            <a:ext cx="9156621" cy="5232466"/>
            <a:chOff x="0" y="-405661"/>
            <a:chExt cx="24384000" cy="14121661"/>
          </a:xfrm>
        </p:grpSpPr>
        <p:grpSp>
          <p:nvGrpSpPr>
            <p:cNvPr id="198" name="Google Shape;198;p30"/>
            <p:cNvGrpSpPr/>
            <p:nvPr/>
          </p:nvGrpSpPr>
          <p:grpSpPr>
            <a:xfrm>
              <a:off x="0" y="-405661"/>
              <a:ext cx="24383997" cy="14121659"/>
              <a:chOff x="0" y="-80131"/>
              <a:chExt cx="4816592" cy="2789464"/>
            </a:xfrm>
          </p:grpSpPr>
          <p:sp>
            <p:nvSpPr>
              <p:cNvPr id="199" name="Google Shape;199;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00" name="Google Shape;200;p30"/>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201" name="Google Shape;201;p3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02" name="Google Shape;202;p3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03" name="Google Shape;203;p30"/>
          <p:cNvSpPr txBox="1"/>
          <p:nvPr/>
        </p:nvSpPr>
        <p:spPr>
          <a:xfrm>
            <a:off x="1303486" y="334588"/>
            <a:ext cx="5597100" cy="56015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dirty="0">
                <a:solidFill>
                  <a:srgbClr val="FF9000"/>
                </a:solidFill>
                <a:latin typeface="Noto Sans JP" panose="020B0600070205080204" charset="-128"/>
                <a:ea typeface="Noto Sans JP" panose="020B0600070205080204" charset="-128"/>
                <a:cs typeface="Calibri"/>
                <a:sym typeface="Calibri"/>
              </a:rPr>
              <a:t>団体の比較</a:t>
            </a:r>
            <a:endParaRPr sz="800" b="1" dirty="0">
              <a:latin typeface="Noto Sans JP" panose="020B0600070205080204" charset="-128"/>
              <a:ea typeface="Noto Sans JP" panose="020B0600070205080204" charset="-128"/>
            </a:endParaRPr>
          </a:p>
        </p:txBody>
      </p:sp>
      <p:grpSp>
        <p:nvGrpSpPr>
          <p:cNvPr id="204" name="Google Shape;204;p30"/>
          <p:cNvGrpSpPr/>
          <p:nvPr/>
        </p:nvGrpSpPr>
        <p:grpSpPr>
          <a:xfrm>
            <a:off x="80700" y="52909"/>
            <a:ext cx="1039490" cy="1039490"/>
            <a:chOff x="0" y="0"/>
            <a:chExt cx="812800" cy="812800"/>
          </a:xfrm>
        </p:grpSpPr>
        <p:sp>
          <p:nvSpPr>
            <p:cNvPr id="205" name="Google Shape;20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3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7" name="Google Shape;207;p3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08" name="Google Shape;208;p30"/>
          <p:cNvPicPr preferRelativeResize="0"/>
          <p:nvPr/>
        </p:nvPicPr>
        <p:blipFill rotWithShape="1">
          <a:blip r:embed="rId5">
            <a:alphaModFix/>
          </a:blip>
          <a:srcRect l="1408" r="1428"/>
          <a:stretch/>
        </p:blipFill>
        <p:spPr>
          <a:xfrm>
            <a:off x="2026975" y="999317"/>
            <a:ext cx="5089874" cy="2953326"/>
          </a:xfrm>
          <a:prstGeom prst="rect">
            <a:avLst/>
          </a:prstGeom>
          <a:noFill/>
          <a:ln>
            <a:noFill/>
          </a:ln>
        </p:spPr>
      </p:pic>
      <p:sp>
        <p:nvSpPr>
          <p:cNvPr id="3" name="吹き出し: 角を丸めた四角形 2">
            <a:extLst>
              <a:ext uri="{FF2B5EF4-FFF2-40B4-BE49-F238E27FC236}">
                <a16:creationId xmlns:a16="http://schemas.microsoft.com/office/drawing/2014/main" id="{F9A92EE9-0C34-0475-A9E3-4495982D19FF}"/>
              </a:ext>
            </a:extLst>
          </p:cNvPr>
          <p:cNvSpPr/>
          <p:nvPr/>
        </p:nvSpPr>
        <p:spPr>
          <a:xfrm>
            <a:off x="4484506" y="431180"/>
            <a:ext cx="4235748" cy="503707"/>
          </a:xfrm>
          <a:prstGeom prst="wedgeRoundRectCallout">
            <a:avLst>
              <a:gd name="adj1" fmla="val -21360"/>
              <a:gd name="adj2" fmla="val 8463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①登録されている団体の一覧を表示</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p30"/>
          <p:cNvGrpSpPr/>
          <p:nvPr/>
        </p:nvGrpSpPr>
        <p:grpSpPr>
          <a:xfrm>
            <a:off x="82469" y="0"/>
            <a:ext cx="9156621" cy="5232466"/>
            <a:chOff x="0" y="-405661"/>
            <a:chExt cx="24384000" cy="14121661"/>
          </a:xfrm>
        </p:grpSpPr>
        <p:grpSp>
          <p:nvGrpSpPr>
            <p:cNvPr id="198" name="Google Shape;198;p30"/>
            <p:cNvGrpSpPr/>
            <p:nvPr/>
          </p:nvGrpSpPr>
          <p:grpSpPr>
            <a:xfrm>
              <a:off x="0" y="-405661"/>
              <a:ext cx="24383997" cy="14121659"/>
              <a:chOff x="0" y="-80131"/>
              <a:chExt cx="4816592" cy="2789464"/>
            </a:xfrm>
          </p:grpSpPr>
          <p:sp>
            <p:nvSpPr>
              <p:cNvPr id="199" name="Google Shape;199;p3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00" name="Google Shape;200;p30"/>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dirty="0">
                  <a:solidFill>
                    <a:schemeClr val="dk1"/>
                  </a:solidFill>
                  <a:latin typeface="Calibri"/>
                  <a:ea typeface="Calibri"/>
                  <a:cs typeface="Calibri"/>
                  <a:sym typeface="Calibri"/>
                </a:endParaRPr>
              </a:p>
            </p:txBody>
          </p:sp>
        </p:grpSp>
        <p:sp>
          <p:nvSpPr>
            <p:cNvPr id="201" name="Google Shape;201;p30"/>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02" name="Google Shape;202;p30"/>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03" name="Google Shape;203;p30"/>
          <p:cNvSpPr txBox="1"/>
          <p:nvPr/>
        </p:nvSpPr>
        <p:spPr>
          <a:xfrm>
            <a:off x="1303486" y="334588"/>
            <a:ext cx="5597100" cy="56015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dirty="0">
                <a:solidFill>
                  <a:srgbClr val="FF9000"/>
                </a:solidFill>
                <a:latin typeface="Noto Sans JP" panose="020B0600070205080204" charset="-128"/>
                <a:ea typeface="Noto Sans JP" panose="020B0600070205080204" charset="-128"/>
                <a:cs typeface="Calibri"/>
                <a:sym typeface="Calibri"/>
              </a:rPr>
              <a:t>団体の比較</a:t>
            </a:r>
            <a:endParaRPr sz="800" b="1" dirty="0">
              <a:latin typeface="Noto Sans JP" panose="020B0600070205080204" charset="-128"/>
              <a:ea typeface="Noto Sans JP" panose="020B0600070205080204" charset="-128"/>
            </a:endParaRPr>
          </a:p>
        </p:txBody>
      </p:sp>
      <p:grpSp>
        <p:nvGrpSpPr>
          <p:cNvPr id="204" name="Google Shape;204;p30"/>
          <p:cNvGrpSpPr/>
          <p:nvPr/>
        </p:nvGrpSpPr>
        <p:grpSpPr>
          <a:xfrm>
            <a:off x="80700" y="52909"/>
            <a:ext cx="1039490" cy="1039490"/>
            <a:chOff x="0" y="0"/>
            <a:chExt cx="812800" cy="812800"/>
          </a:xfrm>
        </p:grpSpPr>
        <p:sp>
          <p:nvSpPr>
            <p:cNvPr id="205" name="Google Shape;205;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6" name="Google Shape;206;p30"/>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7" name="Google Shape;207;p30"/>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09" name="Google Shape;209;p30"/>
          <p:cNvPicPr preferRelativeResize="0"/>
          <p:nvPr/>
        </p:nvPicPr>
        <p:blipFill rotWithShape="1">
          <a:blip r:embed="rId5">
            <a:alphaModFix/>
          </a:blip>
          <a:srcRect l="5339" t="2389" r="7270" b="2797"/>
          <a:stretch/>
        </p:blipFill>
        <p:spPr>
          <a:xfrm>
            <a:off x="3138180" y="1569522"/>
            <a:ext cx="3045200" cy="2347700"/>
          </a:xfrm>
          <a:prstGeom prst="rect">
            <a:avLst/>
          </a:prstGeom>
          <a:noFill/>
          <a:ln>
            <a:noFill/>
          </a:ln>
        </p:spPr>
      </p:pic>
      <p:sp>
        <p:nvSpPr>
          <p:cNvPr id="10" name="吹き出し: 角を丸めた四角形 9">
            <a:extLst>
              <a:ext uri="{FF2B5EF4-FFF2-40B4-BE49-F238E27FC236}">
                <a16:creationId xmlns:a16="http://schemas.microsoft.com/office/drawing/2014/main" id="{460518CE-AE8C-778F-85B3-9E43FAF4F424}"/>
              </a:ext>
            </a:extLst>
          </p:cNvPr>
          <p:cNvSpPr/>
          <p:nvPr/>
        </p:nvSpPr>
        <p:spPr>
          <a:xfrm>
            <a:off x="3598127" y="4019141"/>
            <a:ext cx="2750634" cy="503707"/>
          </a:xfrm>
          <a:prstGeom prst="wedgeRoundRectCallout">
            <a:avLst>
              <a:gd name="adj1" fmla="val -11531"/>
              <a:gd name="adj2" fmla="val -120510"/>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②詳細をクリック</a:t>
            </a:r>
          </a:p>
        </p:txBody>
      </p:sp>
    </p:spTree>
    <p:extLst>
      <p:ext uri="{BB962C8B-B14F-4D97-AF65-F5344CB8AC3E}">
        <p14:creationId xmlns:p14="http://schemas.microsoft.com/office/powerpoint/2010/main" val="3946395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31"/>
          <p:cNvGrpSpPr/>
          <p:nvPr/>
        </p:nvGrpSpPr>
        <p:grpSpPr>
          <a:xfrm>
            <a:off x="-80700" y="-54040"/>
            <a:ext cx="9144000" cy="5273601"/>
            <a:chOff x="0" y="-346936"/>
            <a:chExt cx="24384000" cy="14062936"/>
          </a:xfrm>
        </p:grpSpPr>
        <p:grpSp>
          <p:nvGrpSpPr>
            <p:cNvPr id="217" name="Google Shape;217;p31"/>
            <p:cNvGrpSpPr/>
            <p:nvPr/>
          </p:nvGrpSpPr>
          <p:grpSpPr>
            <a:xfrm>
              <a:off x="0" y="-346936"/>
              <a:ext cx="24383997" cy="14062934"/>
              <a:chOff x="0" y="-68531"/>
              <a:chExt cx="4816592" cy="2777864"/>
            </a:xfrm>
          </p:grpSpPr>
          <p:sp>
            <p:nvSpPr>
              <p:cNvPr id="218" name="Google Shape;218;p31"/>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19" name="Google Shape;219;p31"/>
              <p:cNvSpPr txBox="1"/>
              <p:nvPr/>
            </p:nvSpPr>
            <p:spPr>
              <a:xfrm>
                <a:off x="92" y="-685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0" name="Google Shape;220;p31"/>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21" name="Google Shape;221;p31"/>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22" name="Google Shape;222;p31"/>
          <p:cNvSpPr txBox="1"/>
          <p:nvPr/>
        </p:nvSpPr>
        <p:spPr>
          <a:xfrm>
            <a:off x="1317532" y="317475"/>
            <a:ext cx="2182500" cy="56015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600" b="1" dirty="0">
                <a:solidFill>
                  <a:srgbClr val="FF9000"/>
                </a:solidFill>
                <a:latin typeface="Noto Sans JP" panose="020B0600070205080204" charset="-128"/>
                <a:ea typeface="Noto Sans JP" panose="020B0600070205080204" charset="-128"/>
                <a:cs typeface="Calibri"/>
                <a:sym typeface="Calibri"/>
              </a:rPr>
              <a:t>団体の比較</a:t>
            </a:r>
            <a:endParaRPr sz="800" b="1" dirty="0">
              <a:latin typeface="Noto Sans JP" panose="020B0600070205080204" charset="-128"/>
              <a:ea typeface="Noto Sans JP" panose="020B0600070205080204" charset="-128"/>
            </a:endParaRPr>
          </a:p>
        </p:txBody>
      </p:sp>
      <p:grpSp>
        <p:nvGrpSpPr>
          <p:cNvPr id="223" name="Google Shape;223;p31"/>
          <p:cNvGrpSpPr/>
          <p:nvPr/>
        </p:nvGrpSpPr>
        <p:grpSpPr>
          <a:xfrm>
            <a:off x="80700" y="52909"/>
            <a:ext cx="1039490" cy="1039490"/>
            <a:chOff x="0" y="0"/>
            <a:chExt cx="812800" cy="812800"/>
          </a:xfrm>
        </p:grpSpPr>
        <p:sp>
          <p:nvSpPr>
            <p:cNvPr id="224" name="Google Shape;224;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6" name="Google Shape;226;p31"/>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27" name="Google Shape;227;p31"/>
          <p:cNvPicPr preferRelativeResize="0"/>
          <p:nvPr/>
        </p:nvPicPr>
        <p:blipFill>
          <a:blip r:embed="rId5">
            <a:alphaModFix/>
          </a:blip>
          <a:stretch>
            <a:fillRect/>
          </a:stretch>
        </p:blipFill>
        <p:spPr>
          <a:xfrm>
            <a:off x="2253112" y="891450"/>
            <a:ext cx="4637764" cy="1559000"/>
          </a:xfrm>
          <a:prstGeom prst="rect">
            <a:avLst/>
          </a:prstGeom>
          <a:noFill/>
          <a:ln>
            <a:noFill/>
          </a:ln>
        </p:spPr>
      </p:pic>
      <p:sp>
        <p:nvSpPr>
          <p:cNvPr id="2" name="吹き出し: 角を丸めた四角形 1">
            <a:extLst>
              <a:ext uri="{FF2B5EF4-FFF2-40B4-BE49-F238E27FC236}">
                <a16:creationId xmlns:a16="http://schemas.microsoft.com/office/drawing/2014/main" id="{4EC9BA6B-1810-8EF7-6E81-444F410C477E}"/>
              </a:ext>
            </a:extLst>
          </p:cNvPr>
          <p:cNvSpPr/>
          <p:nvPr/>
        </p:nvSpPr>
        <p:spPr>
          <a:xfrm>
            <a:off x="4970344" y="445972"/>
            <a:ext cx="3010497" cy="445477"/>
          </a:xfrm>
          <a:prstGeom prst="wedgeRoundRectCallout">
            <a:avLst>
              <a:gd name="adj1" fmla="val -21360"/>
              <a:gd name="adj2" fmla="val 8463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①団体からのお知らせを表示</a:t>
            </a:r>
          </a:p>
        </p:txBody>
      </p:sp>
      <p:pic>
        <p:nvPicPr>
          <p:cNvPr id="5" name="図 4" descr="ダイアグラム, 概略図&#10;&#10;自動的に生成された説明">
            <a:extLst>
              <a:ext uri="{FF2B5EF4-FFF2-40B4-BE49-F238E27FC236}">
                <a16:creationId xmlns:a16="http://schemas.microsoft.com/office/drawing/2014/main" id="{6913AB75-D50B-05E4-B272-5C7ACE8331B2}"/>
              </a:ext>
            </a:extLst>
          </p:cNvPr>
          <p:cNvPicPr>
            <a:picLocks noChangeAspect="1"/>
          </p:cNvPicPr>
          <p:nvPr/>
        </p:nvPicPr>
        <p:blipFill>
          <a:blip r:embed="rId6"/>
          <a:stretch>
            <a:fillRect/>
          </a:stretch>
        </p:blipFill>
        <p:spPr>
          <a:xfrm>
            <a:off x="2459935" y="2580552"/>
            <a:ext cx="4224129" cy="1824056"/>
          </a:xfrm>
          <a:prstGeom prst="rect">
            <a:avLst/>
          </a:prstGeom>
        </p:spPr>
      </p:pic>
      <p:sp>
        <p:nvSpPr>
          <p:cNvPr id="3" name="吹き出し: 角を丸めた四角形 2">
            <a:extLst>
              <a:ext uri="{FF2B5EF4-FFF2-40B4-BE49-F238E27FC236}">
                <a16:creationId xmlns:a16="http://schemas.microsoft.com/office/drawing/2014/main" id="{E539E3A0-B54A-1656-3526-CEF86B130BAC}"/>
              </a:ext>
            </a:extLst>
          </p:cNvPr>
          <p:cNvSpPr/>
          <p:nvPr/>
        </p:nvSpPr>
        <p:spPr>
          <a:xfrm>
            <a:off x="2806609" y="4593170"/>
            <a:ext cx="3530769" cy="474268"/>
          </a:xfrm>
          <a:prstGeom prst="wedgeRoundRectCallout">
            <a:avLst>
              <a:gd name="adj1" fmla="val -515"/>
              <a:gd name="adj2" fmla="val -96918"/>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dirty="0">
                <a:solidFill>
                  <a:schemeClr val="tx1"/>
                </a:solidFill>
                <a:latin typeface="Noto Sans JP" panose="020B0600070205080204" charset="-128"/>
                <a:ea typeface="Noto Sans JP" panose="020B0600070205080204" charset="-128"/>
              </a:rPr>
              <a:t>②団体に登録されている動物一覧を表示</a:t>
            </a:r>
            <a:endParaRPr kumimoji="1" lang="en-US" altLang="ja-JP" dirty="0">
              <a:solidFill>
                <a:schemeClr val="tx1"/>
              </a:solidFill>
              <a:latin typeface="Noto Sans JP" panose="020B0600070205080204" charset="-128"/>
              <a:ea typeface="Noto Sans JP" panose="020B0600070205080204" charset="-128"/>
            </a:endParaRPr>
          </a:p>
          <a:p>
            <a:pPr algn="ctr"/>
            <a:endParaRPr kumimoji="1" lang="ja-JP" alt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32"/>
          <p:cNvGrpSpPr/>
          <p:nvPr/>
        </p:nvGrpSpPr>
        <p:grpSpPr>
          <a:xfrm>
            <a:off x="0" y="0"/>
            <a:ext cx="9144000" cy="5295623"/>
            <a:chOff x="0" y="-405661"/>
            <a:chExt cx="24384000" cy="14121661"/>
          </a:xfrm>
        </p:grpSpPr>
        <p:grpSp>
          <p:nvGrpSpPr>
            <p:cNvPr id="236" name="Google Shape;236;p32"/>
            <p:cNvGrpSpPr/>
            <p:nvPr/>
          </p:nvGrpSpPr>
          <p:grpSpPr>
            <a:xfrm>
              <a:off x="0" y="-405661"/>
              <a:ext cx="24383997" cy="14121659"/>
              <a:chOff x="0" y="-80131"/>
              <a:chExt cx="4816592" cy="2789464"/>
            </a:xfrm>
          </p:grpSpPr>
          <p:sp>
            <p:nvSpPr>
              <p:cNvPr id="237" name="Google Shape;237;p32"/>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FFFAF1"/>
              </a:solidFill>
              <a:ln w="285750" cap="sq" cmpd="sng">
                <a:solidFill>
                  <a:srgbClr val="FFC477"/>
                </a:solidFill>
                <a:prstDash val="solid"/>
                <a:miter lim="8000"/>
                <a:headEnd type="none" w="sm" len="sm"/>
                <a:tailEnd type="none" w="sm" len="sm"/>
              </a:ln>
            </p:spPr>
            <p:txBody>
              <a:bodyPr/>
              <a:lstStyle/>
              <a:p>
                <a:endParaRPr lang="ja-JP" altLang="en-US"/>
              </a:p>
            </p:txBody>
          </p:sp>
          <p:sp>
            <p:nvSpPr>
              <p:cNvPr id="238" name="Google Shape;238;p32"/>
              <p:cNvSpPr txBox="1"/>
              <p:nvPr/>
            </p:nvSpPr>
            <p:spPr>
              <a:xfrm>
                <a:off x="0" y="-80131"/>
                <a:ext cx="4816500" cy="27378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9" name="Google Shape;239;p32"/>
            <p:cNvSpPr/>
            <p:nvPr/>
          </p:nvSpPr>
          <p:spPr>
            <a:xfrm rot="10800000">
              <a:off x="0" y="0"/>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sp>
          <p:nvSpPr>
            <p:cNvPr id="240" name="Google Shape;240;p32"/>
            <p:cNvSpPr/>
            <p:nvPr/>
          </p:nvSpPr>
          <p:spPr>
            <a:xfrm>
              <a:off x="21387245" y="10757385"/>
              <a:ext cx="2996755" cy="2958615"/>
            </a:xfrm>
            <a:custGeom>
              <a:avLst/>
              <a:gdLst/>
              <a:ahLst/>
              <a:cxnLst/>
              <a:rect l="l" t="t" r="r" b="b"/>
              <a:pathLst>
                <a:path w="2996755" h="2958615" extrusionOk="0">
                  <a:moveTo>
                    <a:pt x="0" y="0"/>
                  </a:moveTo>
                  <a:lnTo>
                    <a:pt x="2996755" y="0"/>
                  </a:lnTo>
                  <a:lnTo>
                    <a:pt x="2996755" y="2958615"/>
                  </a:lnTo>
                  <a:lnTo>
                    <a:pt x="0" y="2958615"/>
                  </a:lnTo>
                  <a:lnTo>
                    <a:pt x="0" y="0"/>
                  </a:lnTo>
                  <a:close/>
                </a:path>
              </a:pathLst>
            </a:custGeom>
            <a:blipFill rotWithShape="1">
              <a:blip r:embed="rId3">
                <a:alphaModFix/>
              </a:blip>
              <a:stretch>
                <a:fillRect/>
              </a:stretch>
            </a:blipFill>
            <a:ln>
              <a:noFill/>
            </a:ln>
          </p:spPr>
          <p:txBody>
            <a:bodyPr/>
            <a:lstStyle/>
            <a:p>
              <a:endParaRPr lang="ja-JP" altLang="en-US"/>
            </a:p>
          </p:txBody>
        </p:sp>
      </p:grpSp>
      <p:sp>
        <p:nvSpPr>
          <p:cNvPr id="241" name="Google Shape;241;p32"/>
          <p:cNvSpPr txBox="1"/>
          <p:nvPr/>
        </p:nvSpPr>
        <p:spPr>
          <a:xfrm>
            <a:off x="1217608" y="396678"/>
            <a:ext cx="5597100" cy="581698"/>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ja" sz="2700" b="1" dirty="0">
                <a:solidFill>
                  <a:srgbClr val="FF9000"/>
                </a:solidFill>
                <a:latin typeface="Noto Sans JP" panose="020B0600070205080204" charset="-128"/>
                <a:ea typeface="Noto Sans JP" panose="020B0600070205080204" charset="-128"/>
                <a:cs typeface="Calibri"/>
                <a:sym typeface="Calibri"/>
              </a:rPr>
              <a:t>動物検索機能</a:t>
            </a:r>
            <a:endParaRPr sz="900" b="1" dirty="0">
              <a:latin typeface="Noto Sans JP" panose="020B0600070205080204" charset="-128"/>
              <a:ea typeface="Noto Sans JP" panose="020B0600070205080204" charset="-128"/>
            </a:endParaRPr>
          </a:p>
        </p:txBody>
      </p:sp>
      <p:grpSp>
        <p:nvGrpSpPr>
          <p:cNvPr id="242" name="Google Shape;242;p32"/>
          <p:cNvGrpSpPr/>
          <p:nvPr/>
        </p:nvGrpSpPr>
        <p:grpSpPr>
          <a:xfrm>
            <a:off x="80700" y="52909"/>
            <a:ext cx="1039459" cy="1039459"/>
            <a:chOff x="0" y="0"/>
            <a:chExt cx="812800" cy="812800"/>
          </a:xfrm>
        </p:grpSpPr>
        <p:sp>
          <p:nvSpPr>
            <p:cNvPr id="243" name="Google Shape;243;p3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0" cap="sq" cmpd="sng">
              <a:solidFill>
                <a:srgbClr val="FFC477"/>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4" name="Google Shape;244;p32"/>
            <p:cNvSpPr txBox="1"/>
            <p:nvPr/>
          </p:nvSpPr>
          <p:spPr>
            <a:xfrm>
              <a:off x="76200" y="28575"/>
              <a:ext cx="660300" cy="708000"/>
            </a:xfrm>
            <a:prstGeom prst="rect">
              <a:avLst/>
            </a:prstGeom>
            <a:noFill/>
            <a:ln>
              <a:noFill/>
            </a:ln>
          </p:spPr>
          <p:txBody>
            <a:bodyPr spcFirstLastPara="1" wrap="square" lIns="25400" tIns="25400" rIns="25400" bIns="25400" anchor="ctr" anchorCtr="0">
              <a:noAutofit/>
            </a:bodyPr>
            <a:lstStyle/>
            <a:p>
              <a:pPr marL="0" marR="0" lvl="0" indent="0" algn="ctr" rtl="0">
                <a:lnSpc>
                  <a:spcPct val="2022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45" name="Google Shape;245;p32"/>
          <p:cNvSpPr/>
          <p:nvPr/>
        </p:nvSpPr>
        <p:spPr>
          <a:xfrm>
            <a:off x="252164" y="253831"/>
            <a:ext cx="696533" cy="637618"/>
          </a:xfrm>
          <a:custGeom>
            <a:avLst/>
            <a:gdLst/>
            <a:ahLst/>
            <a:cxnLst/>
            <a:rect l="l" t="t" r="r" b="b"/>
            <a:pathLst>
              <a:path w="1393066" h="1275236" extrusionOk="0">
                <a:moveTo>
                  <a:pt x="0" y="0"/>
                </a:moveTo>
                <a:lnTo>
                  <a:pt x="1393066" y="0"/>
                </a:lnTo>
                <a:lnTo>
                  <a:pt x="1393066" y="1275236"/>
                </a:lnTo>
                <a:lnTo>
                  <a:pt x="0" y="1275236"/>
                </a:lnTo>
                <a:lnTo>
                  <a:pt x="0" y="0"/>
                </a:lnTo>
                <a:close/>
              </a:path>
            </a:pathLst>
          </a:custGeom>
          <a:blipFill rotWithShape="1">
            <a:blip r:embed="rId4">
              <a:alphaModFix/>
            </a:blip>
            <a:stretch>
              <a:fillRect/>
            </a:stretch>
          </a:blipFill>
          <a:ln>
            <a:noFill/>
          </a:ln>
        </p:spPr>
        <p:txBody>
          <a:bodyPr/>
          <a:lstStyle/>
          <a:p>
            <a:endParaRPr lang="ja-JP" altLang="en-US"/>
          </a:p>
        </p:txBody>
      </p:sp>
      <p:pic>
        <p:nvPicPr>
          <p:cNvPr id="247" name="Google Shape;247;p32"/>
          <p:cNvPicPr preferRelativeResize="0"/>
          <p:nvPr/>
        </p:nvPicPr>
        <p:blipFill>
          <a:blip r:embed="rId5">
            <a:alphaModFix/>
          </a:blip>
          <a:stretch>
            <a:fillRect/>
          </a:stretch>
        </p:blipFill>
        <p:spPr>
          <a:xfrm>
            <a:off x="2921620" y="1421696"/>
            <a:ext cx="3528550" cy="3569680"/>
          </a:xfrm>
          <a:prstGeom prst="rect">
            <a:avLst/>
          </a:prstGeom>
          <a:noFill/>
          <a:ln>
            <a:noFill/>
          </a:ln>
        </p:spPr>
      </p:pic>
      <p:sp>
        <p:nvSpPr>
          <p:cNvPr id="3" name="吹き出し: 角を丸めた四角形 2">
            <a:extLst>
              <a:ext uri="{FF2B5EF4-FFF2-40B4-BE49-F238E27FC236}">
                <a16:creationId xmlns:a16="http://schemas.microsoft.com/office/drawing/2014/main" id="{BADC60EA-0232-7269-093E-97B587E71274}"/>
              </a:ext>
            </a:extLst>
          </p:cNvPr>
          <p:cNvSpPr/>
          <p:nvPr/>
        </p:nvSpPr>
        <p:spPr>
          <a:xfrm>
            <a:off x="326506" y="2065142"/>
            <a:ext cx="2669456" cy="506608"/>
          </a:xfrm>
          <a:prstGeom prst="wedgeRoundRectCallout">
            <a:avLst>
              <a:gd name="adj1" fmla="val 45113"/>
              <a:gd name="adj2" fmla="val 85433"/>
              <a:gd name="adj3" fmla="val 16667"/>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Noto Sans JP" panose="020B0600070205080204" charset="-128"/>
                <a:ea typeface="Noto Sans JP" panose="020B0600070205080204" charset="-128"/>
              </a:rPr>
              <a:t>登録されている団体から検索</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1303</Words>
  <Application>Microsoft Office PowerPoint</Application>
  <PresentationFormat>画面に合わせる (16:9)</PresentationFormat>
  <Paragraphs>294</Paragraphs>
  <Slides>47</Slides>
  <Notes>47</Notes>
  <HiddenSlides>0</HiddenSlides>
  <MMClips>0</MMClips>
  <ScaleCrop>false</ScaleCrop>
  <HeadingPairs>
    <vt:vector size="6" baseType="variant">
      <vt:variant>
        <vt:lpstr>使用されているフォント</vt:lpstr>
      </vt:variant>
      <vt:variant>
        <vt:i4>3</vt:i4>
      </vt:variant>
      <vt:variant>
        <vt:lpstr>テーマ</vt:lpstr>
      </vt:variant>
      <vt:variant>
        <vt:i4>2</vt:i4>
      </vt:variant>
      <vt:variant>
        <vt:lpstr>スライド タイトル</vt:lpstr>
      </vt:variant>
      <vt:variant>
        <vt:i4>47</vt:i4>
      </vt:variant>
    </vt:vector>
  </HeadingPairs>
  <TitlesOfParts>
    <vt:vector size="52" baseType="lpstr">
      <vt:lpstr>Calibri</vt:lpstr>
      <vt:lpstr>Arial</vt:lpstr>
      <vt:lpstr>Noto Sans JP</vt:lpstr>
      <vt:lpstr>Simple Light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美聡</cp:lastModifiedBy>
  <cp:revision>3</cp:revision>
  <dcterms:modified xsi:type="dcterms:W3CDTF">2024-06-27T08:37:59Z</dcterms:modified>
</cp:coreProperties>
</file>